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9" r:id="rId4"/>
    <p:sldId id="282" r:id="rId5"/>
    <p:sldId id="283" r:id="rId6"/>
    <p:sldId id="284" r:id="rId7"/>
    <p:sldId id="258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02A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8EEB498-92F6-4088-A2DA-BAC828864F65}" v="1" dt="2023-10-08T17:21:26.31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99" autoAdjust="0"/>
    <p:restoredTop sz="86441" autoAdjust="0"/>
  </p:normalViewPr>
  <p:slideViewPr>
    <p:cSldViewPr snapToGrid="0">
      <p:cViewPr varScale="1">
        <p:scale>
          <a:sx n="61" d="100"/>
          <a:sy n="61" d="100"/>
        </p:scale>
        <p:origin x="62" y="523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reaster, Jacque" userId="605d4dcc-6965-45d6-a8d1-6c66d8c7d384" providerId="ADAL" clId="{08EEB498-92F6-4088-A2DA-BAC828864F65}"/>
    <pc:docChg chg="custSel addSld modSld">
      <pc:chgData name="Treaster, Jacque" userId="605d4dcc-6965-45d6-a8d1-6c66d8c7d384" providerId="ADAL" clId="{08EEB498-92F6-4088-A2DA-BAC828864F65}" dt="2023-10-08T23:48:15.045" v="32" actId="1076"/>
      <pc:docMkLst>
        <pc:docMk/>
      </pc:docMkLst>
      <pc:sldChg chg="addSp delSp modSp add mod">
        <pc:chgData name="Treaster, Jacque" userId="605d4dcc-6965-45d6-a8d1-6c66d8c7d384" providerId="ADAL" clId="{08EEB498-92F6-4088-A2DA-BAC828864F65}" dt="2023-10-08T23:48:15.045" v="32" actId="1076"/>
        <pc:sldMkLst>
          <pc:docMk/>
          <pc:sldMk cId="2686785702" sldId="284"/>
        </pc:sldMkLst>
        <pc:spChg chg="del">
          <ac:chgData name="Treaster, Jacque" userId="605d4dcc-6965-45d6-a8d1-6c66d8c7d384" providerId="ADAL" clId="{08EEB498-92F6-4088-A2DA-BAC828864F65}" dt="2023-10-05T20:41:52.313" v="1" actId="478"/>
          <ac:spMkLst>
            <pc:docMk/>
            <pc:sldMk cId="2686785702" sldId="284"/>
            <ac:spMk id="2" creationId="{3BBC198E-4682-4B7F-344E-5374F64A689D}"/>
          </ac:spMkLst>
        </pc:spChg>
        <pc:spChg chg="mod">
          <ac:chgData name="Treaster, Jacque" userId="605d4dcc-6965-45d6-a8d1-6c66d8c7d384" providerId="ADAL" clId="{08EEB498-92F6-4088-A2DA-BAC828864F65}" dt="2023-10-08T23:48:15.045" v="32" actId="1076"/>
          <ac:spMkLst>
            <pc:docMk/>
            <pc:sldMk cId="2686785702" sldId="284"/>
            <ac:spMk id="4" creationId="{1C877E98-6B14-A7FE-88F8-C08D3C8602B9}"/>
          </ac:spMkLst>
        </pc:spChg>
        <pc:picChg chg="add mod">
          <ac:chgData name="Treaster, Jacque" userId="605d4dcc-6965-45d6-a8d1-6c66d8c7d384" providerId="ADAL" clId="{08EEB498-92F6-4088-A2DA-BAC828864F65}" dt="2023-10-08T17:21:37.757" v="31" actId="1076"/>
          <ac:picMkLst>
            <pc:docMk/>
            <pc:sldMk cId="2686785702" sldId="284"/>
            <ac:picMk id="3" creationId="{68418495-118C-925F-1148-1083A520A1E2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5351D7-329F-4142-9A54-6CA8BD3C06E3}" type="datetimeFigureOut">
              <a:rPr lang="en-US" smtClean="0"/>
              <a:t>10/6/2023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F1F3F6-28A5-4AE3-B841-C334C04EB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583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E06688-4515-45E3-BEB8-BBF2DDD2B193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97259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E06688-4515-45E3-BEB8-BBF2DDD2B193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64902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E06688-4515-45E3-BEB8-BBF2DDD2B193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7103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914E55-275A-A162-6765-27425A31B7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2D1EA1D-C6EB-65D3-8EEF-67A9904284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FA1F8A-39C0-6A94-9B39-A796707FA5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941E9-A5E8-4B94-AEE7-D91227A91BF3}" type="datetimeFigureOut">
              <a:rPr lang="en-US" smtClean="0"/>
              <a:t>10/6/2023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593D36-758A-387E-C310-2C4DE901A8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C25051-80DE-C304-AF5E-E76AE9BB32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57C7D-2305-4686-8835-8382E27A57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703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46A3CE-0DCA-EAF4-B1A9-31A8D116F7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AF3FA9-EC76-628B-20F7-5A95E8E541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EC9258-021B-2FA4-F205-8A44F803F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941E9-A5E8-4B94-AEE7-D91227A91BF3}" type="datetimeFigureOut">
              <a:rPr lang="en-US" smtClean="0"/>
              <a:t>10/6/2023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81DEB4-1557-0B11-BA24-0E77D6730C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ECF313-04AE-81A1-5360-7CDCE794A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57C7D-2305-4686-8835-8382E27A57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922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FA51968-25DA-F829-6315-55773CD1C8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65A6D7-288B-041C-E594-00ED939212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B46718-F764-42DC-0229-36F6755899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941E9-A5E8-4B94-AEE7-D91227A91BF3}" type="datetimeFigureOut">
              <a:rPr lang="en-US" smtClean="0"/>
              <a:t>10/6/2023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463D9B-C924-B663-E55D-DB1E6CE30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68DA3A-22FD-43A4-C48C-D2168BC772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57C7D-2305-4686-8835-8382E27A57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234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FB88CF-94B8-54FF-7C8C-F2A1BC6373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5DD700-5F58-A815-BF0D-5E22D2C07F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46C2DC-FF78-E6B7-783E-F5DDE6D788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941E9-A5E8-4B94-AEE7-D91227A91BF3}" type="datetimeFigureOut">
              <a:rPr lang="en-US" smtClean="0"/>
              <a:t>10/6/2023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8925BE-F541-CFFE-3D37-F36F8FEB19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0CAA73-D0B3-CE91-AD89-D93017F83F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57C7D-2305-4686-8835-8382E27A57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927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4F4AF8-0E9E-4AF6-F871-8C595F3722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021EED-35B7-65B6-3817-895726A763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526874-7907-7952-53C0-0ED26D8F0C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941E9-A5E8-4B94-AEE7-D91227A91BF3}" type="datetimeFigureOut">
              <a:rPr lang="en-US" smtClean="0"/>
              <a:t>10/6/2023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772427-CB88-DA6E-B0E1-DEE035E43E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5009C2-FFF3-2064-83DD-381EE0DF4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57C7D-2305-4686-8835-8382E27A57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918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3538E2-87A1-6A3D-910A-A333195C59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56C827-C9FC-1CBA-FC8C-4C04C42005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9982C9-136A-A664-4CC4-04142917EA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24F385-0F13-A7FD-97DF-A6C7C3AC95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941E9-A5E8-4B94-AEE7-D91227A91BF3}" type="datetimeFigureOut">
              <a:rPr lang="en-US" smtClean="0"/>
              <a:t>10/6/2023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10A329-10C4-A45C-EAFB-950560FCE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552B50-E217-3B89-84DB-0717E89AD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57C7D-2305-4686-8835-8382E27A57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489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468FB2-54BE-01B8-6EF7-4BF4BC1F93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B74DD5-5B6F-758E-8255-E6E36904E5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F86E0D-3CF8-B5DD-D3DA-4C92DA55C5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2CAE977-03F0-123F-2594-BB8E0C787C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89BAE5E-26E0-B74C-DD46-F7FAAABE9E4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0168061-9FFD-8392-78DC-A3FEBA1AA0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941E9-A5E8-4B94-AEE7-D91227A91BF3}" type="datetimeFigureOut">
              <a:rPr lang="en-US" smtClean="0"/>
              <a:t>10/6/2023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D87D0B7-A0FF-4A66-2C76-021C9D32A5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693CA2F-5C53-F427-FD09-5F16A40A47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57C7D-2305-4686-8835-8382E27A57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659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77E015-4A7E-DD54-302B-F5DAA56571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6DF9CA-6318-4D02-33A8-0DA053BBF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941E9-A5E8-4B94-AEE7-D91227A91BF3}" type="datetimeFigureOut">
              <a:rPr lang="en-US" smtClean="0"/>
              <a:t>10/6/2023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B14857-BD19-FC34-927C-2A7EEE8E5A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FB71126-CD3B-5FD7-47E5-4301E6A21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57C7D-2305-4686-8835-8382E27A57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022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95BB77D-A2A9-7E1F-0CCC-B6D141A04A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941E9-A5E8-4B94-AEE7-D91227A91BF3}" type="datetimeFigureOut">
              <a:rPr lang="en-US" smtClean="0"/>
              <a:t>10/6/2023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C266B52-42B0-1CE9-2BF5-06FEA26C59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58D4A2-DF46-8ABF-BDCA-5066D66710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57C7D-2305-4686-8835-8382E27A57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641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B30D41-6EA9-A89D-1FC0-B9CEED1A96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F32C0D-1F9D-40FF-A7E4-32D8CF439B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839D13-8081-03C6-3877-0B685EAC4D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202F53-7EC6-2310-6FB2-2F575EC95E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941E9-A5E8-4B94-AEE7-D91227A91BF3}" type="datetimeFigureOut">
              <a:rPr lang="en-US" smtClean="0"/>
              <a:t>10/6/2023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099C38-3813-7FD6-8A28-470C9DA342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3DD644-9F9F-0AAE-2CCD-1BE6BE6442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57C7D-2305-4686-8835-8382E27A57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336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8E235C-0A44-4C18-1394-7EA4588F0C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607F38B-F2AD-0E15-1A5F-1BC93164F8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26600B-2B32-C220-A1CE-1B3C9D79EF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92A5E2-2F49-CAAB-6A23-D4BAD9E5AF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941E9-A5E8-4B94-AEE7-D91227A91BF3}" type="datetimeFigureOut">
              <a:rPr lang="en-US" smtClean="0"/>
              <a:t>10/6/2023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A29F62-14DE-1FC5-E9D0-7E34CA88CF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CB5D52-D2C1-40AD-5D6E-F2A7524A1A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57C7D-2305-4686-8835-8382E27A57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929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356A00F-9255-423C-8168-C1EF094F27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9B248E-91CA-8685-20F5-325462060A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62B946-1C80-A649-75B4-EF14C5EEA99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E941E9-A5E8-4B94-AEE7-D91227A91BF3}" type="datetimeFigureOut">
              <a:rPr lang="en-US" smtClean="0"/>
              <a:t>10/6/2023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6306CF-86D9-B024-502F-9B9ECE30AE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757DF0-FBAC-FD33-9886-62ABB1CCBF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857C7D-2305-4686-8835-8382E27A57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041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jtreaster@montana.edu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6AC00A-14B7-5C07-D3D7-2897D396B60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Perkins State Plan Renewal</a:t>
            </a:r>
            <a:endParaRPr lang="en-US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77BFE91-9E91-B470-8C0C-CCCAF9824F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942272"/>
            <a:ext cx="9144000" cy="1315528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Jacque Treaster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Director of Dual Enrollment and Career &amp; Technical Education</a:t>
            </a:r>
          </a:p>
          <a:p>
            <a:endParaRPr lang="en-US" dirty="0">
              <a:solidFill>
                <a:srgbClr val="002060"/>
              </a:solidFill>
            </a:endParaRPr>
          </a:p>
          <a:p>
            <a:endParaRPr lang="en-US" dirty="0"/>
          </a:p>
        </p:txBody>
      </p:sp>
      <p:pic>
        <p:nvPicPr>
          <p:cNvPr id="7" name="Picture 6" descr="Logo">
            <a:extLst>
              <a:ext uri="{FF2B5EF4-FFF2-40B4-BE49-F238E27FC236}">
                <a16:creationId xmlns:a16="http://schemas.microsoft.com/office/drawing/2014/main" id="{1B36D249-EDA4-E411-4853-612EA03C7C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17" y="86300"/>
            <a:ext cx="2714179" cy="880274"/>
          </a:xfrm>
          <a:prstGeom prst="rect">
            <a:avLst/>
          </a:prstGeom>
        </p:spPr>
      </p:pic>
      <p:pic>
        <p:nvPicPr>
          <p:cNvPr id="4" name="Picture 3" descr="Logo, company name">
            <a:extLst>
              <a:ext uri="{FF2B5EF4-FFF2-40B4-BE49-F238E27FC236}">
                <a16:creationId xmlns:a16="http://schemas.microsoft.com/office/drawing/2014/main" id="{8A2A88B4-5994-7836-1E15-398830D7C73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7519" y="157179"/>
            <a:ext cx="844196" cy="856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09851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go, company name">
            <a:extLst>
              <a:ext uri="{FF2B5EF4-FFF2-40B4-BE49-F238E27FC236}">
                <a16:creationId xmlns:a16="http://schemas.microsoft.com/office/drawing/2014/main" id="{C05F9824-E8CC-3519-D695-C7DA024594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7519" y="157179"/>
            <a:ext cx="844196" cy="856634"/>
          </a:xfrm>
          <a:prstGeom prst="rect">
            <a:avLst/>
          </a:prstGeom>
        </p:spPr>
      </p:pic>
      <p:pic>
        <p:nvPicPr>
          <p:cNvPr id="3" name="Picture 2" descr="Chart, pie chart&#10;&#10;Description automatically generated">
            <a:extLst>
              <a:ext uri="{FF2B5EF4-FFF2-40B4-BE49-F238E27FC236}">
                <a16:creationId xmlns:a16="http://schemas.microsoft.com/office/drawing/2014/main" id="{3BA0D5AD-EDCF-E361-F00E-6DF8D9FDBF9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6843" y="0"/>
            <a:ext cx="9015662" cy="6761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40299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6AC00A-14B7-5C07-D3D7-2897D396B6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75651"/>
            <a:ext cx="9144000" cy="1026676"/>
          </a:xfrm>
        </p:spPr>
        <p:txBody>
          <a:bodyPr>
            <a:normAutofit/>
          </a:bodyPr>
          <a:lstStyle/>
          <a:p>
            <a:r>
              <a: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j-ea"/>
                <a:cs typeface="+mj-cs"/>
              </a:rPr>
              <a:t>2024 Perkins V State Plan</a:t>
            </a:r>
            <a:endParaRPr lang="en-US" sz="5400" b="1" dirty="0"/>
          </a:p>
        </p:txBody>
      </p:sp>
      <p:pic>
        <p:nvPicPr>
          <p:cNvPr id="5" name="Picture 4" descr="Logo, company name">
            <a:extLst>
              <a:ext uri="{FF2B5EF4-FFF2-40B4-BE49-F238E27FC236}">
                <a16:creationId xmlns:a16="http://schemas.microsoft.com/office/drawing/2014/main" id="{C05F9824-E8CC-3519-D695-C7DA024594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7519" y="157179"/>
            <a:ext cx="844196" cy="85663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E92E656-BF77-9896-3181-954D1DAAF28D}"/>
              </a:ext>
            </a:extLst>
          </p:cNvPr>
          <p:cNvSpPr txBox="1"/>
          <p:nvPr/>
        </p:nvSpPr>
        <p:spPr>
          <a:xfrm>
            <a:off x="542012" y="1651337"/>
            <a:ext cx="11107976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500" dirty="0">
                <a:solidFill>
                  <a:srgbClr val="002060"/>
                </a:solidFill>
              </a:rPr>
              <a:t>Statewide vision for CTE and the Workforce Development System in Montana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500" dirty="0">
              <a:solidFill>
                <a:srgbClr val="00206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500" dirty="0">
                <a:solidFill>
                  <a:srgbClr val="002060"/>
                </a:solidFill>
              </a:rPr>
              <a:t>Alignment between secondary        postsecondary        workforce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500" dirty="0">
              <a:solidFill>
                <a:srgbClr val="00206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500" dirty="0">
                <a:solidFill>
                  <a:srgbClr val="002060"/>
                </a:solidFill>
              </a:rPr>
              <a:t>Statewide strategies to support the recruitment and preparation of CTE instructors, including professional development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500" dirty="0">
              <a:solidFill>
                <a:srgbClr val="00206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500" dirty="0">
                <a:solidFill>
                  <a:srgbClr val="002060"/>
                </a:solidFill>
              </a:rPr>
              <a:t>Strategies and activities to support work-based learning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500" dirty="0">
              <a:solidFill>
                <a:srgbClr val="00206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500" dirty="0">
                <a:solidFill>
                  <a:srgbClr val="002060"/>
                </a:solidFill>
              </a:rPr>
              <a:t>Review and revise data performance indicators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7971D3EB-5255-466E-DD0D-679DAE723247}"/>
              </a:ext>
            </a:extLst>
          </p:cNvPr>
          <p:cNvCxnSpPr/>
          <p:nvPr/>
        </p:nvCxnSpPr>
        <p:spPr>
          <a:xfrm>
            <a:off x="5014127" y="2662813"/>
            <a:ext cx="391886" cy="0"/>
          </a:xfrm>
          <a:prstGeom prst="straightConnector1">
            <a:avLst/>
          </a:prstGeom>
          <a:ln w="57150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258A6B8E-E550-C9F0-A915-D842CA40659F}"/>
              </a:ext>
            </a:extLst>
          </p:cNvPr>
          <p:cNvCxnSpPr/>
          <p:nvPr/>
        </p:nvCxnSpPr>
        <p:spPr>
          <a:xfrm>
            <a:off x="7467600" y="2662813"/>
            <a:ext cx="391886" cy="0"/>
          </a:xfrm>
          <a:prstGeom prst="straightConnector1">
            <a:avLst/>
          </a:prstGeom>
          <a:ln w="57150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74816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>
            <a:extLst>
              <a:ext uri="{FF2B5EF4-FFF2-40B4-BE49-F238E27FC236}">
                <a16:creationId xmlns:a16="http://schemas.microsoft.com/office/drawing/2014/main" id="{62E2E25B-7183-EB1B-F922-A8ECEAF4EC16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589654" y="276909"/>
            <a:ext cx="10671585" cy="769441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j-ea"/>
                <a:cs typeface="+mj-cs"/>
              </a:rPr>
              <a:t>Timeline</a:t>
            </a: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 panose="020B0502020202020204" pitchFamily="34" charset="0"/>
              <a:ea typeface="+mj-ea"/>
              <a:cs typeface="+mj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160EE42-A266-3F58-6E93-B0D7FFBEBAE6}"/>
              </a:ext>
            </a:extLst>
          </p:cNvPr>
          <p:cNvSpPr txBox="1"/>
          <p:nvPr/>
        </p:nvSpPr>
        <p:spPr>
          <a:xfrm>
            <a:off x="542012" y="1265021"/>
            <a:ext cx="11107976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2060"/>
                </a:solidFill>
              </a:rPr>
              <a:t>September/October 2023 – Perkins Stakeholder Survey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200" dirty="0">
              <a:solidFill>
                <a:srgbClr val="00206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2060"/>
                </a:solidFill>
              </a:rPr>
              <a:t>October 2023 – Data Review for State Determined Levels of Performance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200" dirty="0">
              <a:solidFill>
                <a:srgbClr val="00206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2060"/>
                </a:solidFill>
              </a:rPr>
              <a:t>November 2023 – First Perkins State Plan Committee Meeting &amp; Board of Regents Update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200" dirty="0">
              <a:solidFill>
                <a:srgbClr val="00206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2060"/>
                </a:solidFill>
              </a:rPr>
              <a:t>December 2023 – Governor’s Office Consultation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200" dirty="0">
              <a:solidFill>
                <a:srgbClr val="00206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2060"/>
                </a:solidFill>
              </a:rPr>
              <a:t>January 2024 – State Agency Leadership Consultation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200" dirty="0">
              <a:solidFill>
                <a:srgbClr val="00206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2060"/>
                </a:solidFill>
              </a:rPr>
              <a:t>February 2024 – Public Hearings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200" dirty="0">
              <a:solidFill>
                <a:srgbClr val="00206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2060"/>
                </a:solidFill>
              </a:rPr>
              <a:t>March 2024 – 60-Day Public Comment &amp; Board of Regents Approval of State Plan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200" dirty="0">
              <a:solidFill>
                <a:srgbClr val="00206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2060"/>
                </a:solidFill>
              </a:rPr>
              <a:t>May 10, 2024 – Submission of State Plan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200" dirty="0">
              <a:solidFill>
                <a:srgbClr val="002060"/>
              </a:solidFill>
            </a:endParaRPr>
          </a:p>
        </p:txBody>
      </p:sp>
      <p:pic>
        <p:nvPicPr>
          <p:cNvPr id="16" name="Picture 15" descr="Logo, company name&#10;&#10;Description automatically generated">
            <a:extLst>
              <a:ext uri="{FF2B5EF4-FFF2-40B4-BE49-F238E27FC236}">
                <a16:creationId xmlns:a16="http://schemas.microsoft.com/office/drawing/2014/main" id="{0C2A7732-50AF-E5F7-E806-91B50E1077B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7519" y="157179"/>
            <a:ext cx="844196" cy="856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20014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C05F9824-E8CC-3519-D695-C7DA024594A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7519" y="157179"/>
            <a:ext cx="844196" cy="856634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1C877E98-6B14-A7FE-88F8-C08D3C8602B9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760206" y="443778"/>
            <a:ext cx="10671585" cy="769441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j-ea"/>
                <a:cs typeface="+mj-cs"/>
              </a:rPr>
              <a:t>Required Stakeholder Consultation</a:t>
            </a: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 panose="020B0502020202020204" pitchFamily="34" charset="0"/>
              <a:ea typeface="+mj-ea"/>
              <a:cs typeface="+mj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BBC198E-4682-4B7F-344E-5374F64A689D}"/>
              </a:ext>
            </a:extLst>
          </p:cNvPr>
          <p:cNvSpPr txBox="1"/>
          <p:nvPr/>
        </p:nvSpPr>
        <p:spPr>
          <a:xfrm>
            <a:off x="542010" y="1499818"/>
            <a:ext cx="11107976" cy="5102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-"/>
            </a:pPr>
            <a:r>
              <a:rPr lang="en-US" sz="2200" dirty="0">
                <a:solidFill>
                  <a:srgbClr val="002060"/>
                </a:solidFill>
              </a:rPr>
              <a:t>Community College and Postsecondary CTE Leadership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-"/>
            </a:pPr>
            <a:r>
              <a:rPr lang="en-US" sz="2200" dirty="0">
                <a:solidFill>
                  <a:srgbClr val="002060"/>
                </a:solidFill>
              </a:rPr>
              <a:t>Tribal College Leadership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-"/>
            </a:pPr>
            <a:r>
              <a:rPr lang="en-US" sz="2200" dirty="0">
                <a:solidFill>
                  <a:srgbClr val="002060"/>
                </a:solidFill>
              </a:rPr>
              <a:t>Adult CTE Providers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-"/>
            </a:pPr>
            <a:r>
              <a:rPr lang="en-US" sz="2200" dirty="0">
                <a:solidFill>
                  <a:srgbClr val="002060"/>
                </a:solidFill>
              </a:rPr>
              <a:t>Secondary and Postsecondary CTE Teachers/Faculty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-"/>
            </a:pPr>
            <a:r>
              <a:rPr lang="en-US" sz="2200" dirty="0">
                <a:solidFill>
                  <a:srgbClr val="002060"/>
                </a:solidFill>
              </a:rPr>
              <a:t>Representatives of the State workforce development board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-"/>
            </a:pPr>
            <a:r>
              <a:rPr lang="en-US" sz="2200" dirty="0">
                <a:solidFill>
                  <a:srgbClr val="002060"/>
                </a:solidFill>
              </a:rPr>
              <a:t>Parents, students, interested community organizations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-"/>
            </a:pPr>
            <a:r>
              <a:rPr lang="en-US" sz="2200" dirty="0">
                <a:solidFill>
                  <a:srgbClr val="002060"/>
                </a:solidFill>
              </a:rPr>
              <a:t>Members and representatives of Special Populations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-"/>
            </a:pPr>
            <a:r>
              <a:rPr lang="en-US" sz="2200" dirty="0">
                <a:solidFill>
                  <a:srgbClr val="002060"/>
                </a:solidFill>
              </a:rPr>
              <a:t>Representatives of Business and Industry, which include industry and sector partnerships and representatives of labor organizations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-"/>
            </a:pPr>
            <a:r>
              <a:rPr lang="en-US" sz="2200" dirty="0">
                <a:solidFill>
                  <a:srgbClr val="002060"/>
                </a:solidFill>
              </a:rPr>
              <a:t>State Coordinator for Homeless Children and Youth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-"/>
            </a:pPr>
            <a:r>
              <a:rPr lang="en-US" sz="2200" dirty="0">
                <a:solidFill>
                  <a:srgbClr val="002060"/>
                </a:solidFill>
              </a:rPr>
              <a:t>Representatives of Indian Tribes and Tribal Organizations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-"/>
            </a:pPr>
            <a:r>
              <a:rPr lang="en-US" sz="2200" dirty="0">
                <a:solidFill>
                  <a:srgbClr val="002060"/>
                </a:solidFill>
              </a:rPr>
              <a:t>Individuals with disabilities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80294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C05F9824-E8CC-3519-D695-C7DA024594A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7519" y="157179"/>
            <a:ext cx="844196" cy="856634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1C877E98-6B14-A7FE-88F8-C08D3C8602B9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760204" y="244372"/>
            <a:ext cx="10671585" cy="769441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j-ea"/>
                <a:cs typeface="+mj-cs"/>
              </a:rPr>
              <a:t>Perkins State Plan Survey</a:t>
            </a: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 panose="020B0502020202020204" pitchFamily="34" charset="0"/>
              <a:ea typeface="+mj-ea"/>
              <a:cs typeface="+mj-cs"/>
            </a:endParaRPr>
          </a:p>
        </p:txBody>
      </p:sp>
      <p:pic>
        <p:nvPicPr>
          <p:cNvPr id="3" name="Picture 2" descr="A blue and orange rectangular sign with white text&#10;&#10;Description automatically generated">
            <a:extLst>
              <a:ext uri="{FF2B5EF4-FFF2-40B4-BE49-F238E27FC236}">
                <a16:creationId xmlns:a16="http://schemas.microsoft.com/office/drawing/2014/main" id="{68418495-118C-925F-1148-1083A520A1E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2386" y="1213219"/>
            <a:ext cx="7027223" cy="5430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67857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ogo, company name&#10;&#10;Description automatically generated">
            <a:extLst>
              <a:ext uri="{FF2B5EF4-FFF2-40B4-BE49-F238E27FC236}">
                <a16:creationId xmlns:a16="http://schemas.microsoft.com/office/drawing/2014/main" id="{E08700C2-77A2-6BF1-E4A1-049619F244C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7519" y="157179"/>
            <a:ext cx="844196" cy="856634"/>
          </a:xfrm>
          <a:prstGeom prst="rect">
            <a:avLst/>
          </a:prstGeom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E42AA384-A7F0-47ED-F926-DD5B4DFB6680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838200" y="365126"/>
            <a:ext cx="10515600" cy="1020330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Contact for More Information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ADBE5281-497C-D751-137B-D2D8C23A26CA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endParaRPr lang="en-US" sz="3200" b="1" dirty="0">
              <a:solidFill>
                <a:srgbClr val="002060"/>
              </a:solidFill>
            </a:endParaRPr>
          </a:p>
          <a:p>
            <a:pPr>
              <a:lnSpc>
                <a:spcPct val="110000"/>
              </a:lnSpc>
            </a:pPr>
            <a:r>
              <a:rPr lang="en-US" sz="2800" dirty="0">
                <a:solidFill>
                  <a:srgbClr val="002060"/>
                </a:solidFill>
              </a:rPr>
              <a:t>Jacque Treaster</a:t>
            </a:r>
          </a:p>
          <a:p>
            <a:pPr>
              <a:lnSpc>
                <a:spcPct val="110000"/>
              </a:lnSpc>
            </a:pPr>
            <a:r>
              <a:rPr lang="en-US" sz="2800" dirty="0">
                <a:solidFill>
                  <a:srgbClr val="00206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jtreaster@montana.edu</a:t>
            </a:r>
            <a:endParaRPr lang="en-US" sz="2800" dirty="0">
              <a:solidFill>
                <a:srgbClr val="002060"/>
              </a:solidFill>
            </a:endParaRPr>
          </a:p>
          <a:p>
            <a:pPr>
              <a:lnSpc>
                <a:spcPct val="110000"/>
              </a:lnSpc>
            </a:pPr>
            <a:r>
              <a:rPr lang="en-US" sz="2800" dirty="0">
                <a:solidFill>
                  <a:srgbClr val="002060"/>
                </a:solidFill>
              </a:rPr>
              <a:t>(406) 449-9135</a:t>
            </a:r>
          </a:p>
          <a:p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81362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3635</TotalTime>
  <Words>238</Words>
  <Application>Microsoft Office PowerPoint</Application>
  <PresentationFormat>Widescreen</PresentationFormat>
  <Paragraphs>51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Century Gothic</vt:lpstr>
      <vt:lpstr>Symbol</vt:lpstr>
      <vt:lpstr>Office Theme</vt:lpstr>
      <vt:lpstr>Perkins State Plan Renewal</vt:lpstr>
      <vt:lpstr>PowerPoint Presentation</vt:lpstr>
      <vt:lpstr>2024 Perkins V State Plan</vt:lpstr>
      <vt:lpstr>Timeline</vt:lpstr>
      <vt:lpstr>Required Stakeholder Consultation</vt:lpstr>
      <vt:lpstr>Perkins State Plan Survey</vt:lpstr>
      <vt:lpstr>Contact for More Information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 for Prior Learning Update</dc:title>
  <dc:creator>Morrison, Edwina</dc:creator>
  <cp:lastModifiedBy>Treaster, Jacque</cp:lastModifiedBy>
  <cp:revision>8</cp:revision>
  <dcterms:created xsi:type="dcterms:W3CDTF">2022-07-22T16:43:10Z</dcterms:created>
  <dcterms:modified xsi:type="dcterms:W3CDTF">2023-10-08T23:48:25Z</dcterms:modified>
</cp:coreProperties>
</file>