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9"/>
  </p:notesMasterIdLst>
  <p:sldIdLst>
    <p:sldId id="256" r:id="rId2"/>
    <p:sldId id="257" r:id="rId3"/>
    <p:sldId id="271" r:id="rId4"/>
    <p:sldId id="263" r:id="rId5"/>
    <p:sldId id="258" r:id="rId6"/>
    <p:sldId id="264" r:id="rId7"/>
    <p:sldId id="27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0"/>
    <p:restoredTop sz="86829"/>
  </p:normalViewPr>
  <p:slideViewPr>
    <p:cSldViewPr snapToGrid="0">
      <p:cViewPr varScale="1">
        <p:scale>
          <a:sx n="124" d="100"/>
          <a:sy n="124" d="100"/>
        </p:scale>
        <p:origin x="1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75D4D-498C-49B2-B15D-BF4F2CE02D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7A8F16-8896-404A-A64A-1217706BF5D5}">
      <dgm:prSet/>
      <dgm:spPr/>
      <dgm:t>
        <a:bodyPr/>
        <a:lstStyle/>
        <a:p>
          <a:pPr>
            <a:lnSpc>
              <a:spcPct val="100000"/>
            </a:lnSpc>
          </a:pPr>
          <a:r>
            <a:rPr lang="en-US"/>
            <a:t>Survey</a:t>
          </a:r>
        </a:p>
      </dgm:t>
    </dgm:pt>
    <dgm:pt modelId="{E4B78E15-EBA7-4648-9B34-2FF8A01EDAEB}" type="parTrans" cxnId="{07EFD3C0-9EDD-4164-83BD-0A20F96A5F81}">
      <dgm:prSet/>
      <dgm:spPr/>
      <dgm:t>
        <a:bodyPr/>
        <a:lstStyle/>
        <a:p>
          <a:endParaRPr lang="en-US"/>
        </a:p>
      </dgm:t>
    </dgm:pt>
    <dgm:pt modelId="{E36C86ED-65E2-4212-A421-00854715C457}" type="sibTrans" cxnId="{07EFD3C0-9EDD-4164-83BD-0A20F96A5F81}">
      <dgm:prSet/>
      <dgm:spPr/>
      <dgm:t>
        <a:bodyPr/>
        <a:lstStyle/>
        <a:p>
          <a:endParaRPr lang="en-US"/>
        </a:p>
      </dgm:t>
    </dgm:pt>
    <dgm:pt modelId="{AAAA859C-CDEB-4009-8496-4F1F7FE1BB3F}">
      <dgm:prSet/>
      <dgm:spPr/>
      <dgm:t>
        <a:bodyPr/>
        <a:lstStyle/>
        <a:p>
          <a:pPr>
            <a:lnSpc>
              <a:spcPct val="100000"/>
            </a:lnSpc>
          </a:pPr>
          <a:r>
            <a:rPr lang="en-US"/>
            <a:t>Focus groups</a:t>
          </a:r>
        </a:p>
      </dgm:t>
    </dgm:pt>
    <dgm:pt modelId="{133FBAEC-D60E-4B13-ABA8-55DF9EA9EEE3}" type="parTrans" cxnId="{023C5D96-82F1-4CC3-B146-1AB60220394F}">
      <dgm:prSet/>
      <dgm:spPr/>
      <dgm:t>
        <a:bodyPr/>
        <a:lstStyle/>
        <a:p>
          <a:endParaRPr lang="en-US"/>
        </a:p>
      </dgm:t>
    </dgm:pt>
    <dgm:pt modelId="{99364D92-81C1-4A9A-9FD0-3BCCEF29B620}" type="sibTrans" cxnId="{023C5D96-82F1-4CC3-B146-1AB60220394F}">
      <dgm:prSet/>
      <dgm:spPr/>
      <dgm:t>
        <a:bodyPr/>
        <a:lstStyle/>
        <a:p>
          <a:endParaRPr lang="en-US"/>
        </a:p>
      </dgm:t>
    </dgm:pt>
    <dgm:pt modelId="{99F2FB87-97A1-4F14-8D6E-3B48A88E8436}">
      <dgm:prSet/>
      <dgm:spPr/>
      <dgm:t>
        <a:bodyPr/>
        <a:lstStyle/>
        <a:p>
          <a:pPr>
            <a:lnSpc>
              <a:spcPct val="100000"/>
            </a:lnSpc>
          </a:pPr>
          <a:r>
            <a:rPr lang="en-US"/>
            <a:t>Interviews</a:t>
          </a:r>
        </a:p>
      </dgm:t>
    </dgm:pt>
    <dgm:pt modelId="{ADA2D59D-D785-4500-A36D-974581E01A02}" type="parTrans" cxnId="{7E097A01-940A-43D1-B83F-9B9732C7D81D}">
      <dgm:prSet/>
      <dgm:spPr/>
      <dgm:t>
        <a:bodyPr/>
        <a:lstStyle/>
        <a:p>
          <a:endParaRPr lang="en-US"/>
        </a:p>
      </dgm:t>
    </dgm:pt>
    <dgm:pt modelId="{D965E39E-4781-414D-B4CB-0C1634E8C6F3}" type="sibTrans" cxnId="{7E097A01-940A-43D1-B83F-9B9732C7D81D}">
      <dgm:prSet/>
      <dgm:spPr/>
      <dgm:t>
        <a:bodyPr/>
        <a:lstStyle/>
        <a:p>
          <a:endParaRPr lang="en-US"/>
        </a:p>
      </dgm:t>
    </dgm:pt>
    <dgm:pt modelId="{24C23A36-1DC8-6445-B3F9-C97C284A3072}">
      <dgm:prSet/>
      <dgm:spPr/>
      <dgm:t>
        <a:bodyPr/>
        <a:lstStyle/>
        <a:p>
          <a:pPr>
            <a:lnSpc>
              <a:spcPct val="100000"/>
            </a:lnSpc>
          </a:pPr>
          <a:r>
            <a:rPr lang="en-US" dirty="0"/>
            <a:t>Administrative/program data</a:t>
          </a:r>
        </a:p>
      </dgm:t>
    </dgm:pt>
    <dgm:pt modelId="{5875C769-8DEF-C946-9EDE-3768A20B9034}" type="parTrans" cxnId="{D79C11D1-6FCF-DC41-934B-0D46AF83C25E}">
      <dgm:prSet/>
      <dgm:spPr/>
      <dgm:t>
        <a:bodyPr/>
        <a:lstStyle/>
        <a:p>
          <a:endParaRPr lang="en-US"/>
        </a:p>
      </dgm:t>
    </dgm:pt>
    <dgm:pt modelId="{4FE76F6B-9CCA-3147-8E6B-E63927F75D28}" type="sibTrans" cxnId="{D79C11D1-6FCF-DC41-934B-0D46AF83C25E}">
      <dgm:prSet/>
      <dgm:spPr/>
      <dgm:t>
        <a:bodyPr/>
        <a:lstStyle/>
        <a:p>
          <a:endParaRPr lang="en-US"/>
        </a:p>
      </dgm:t>
    </dgm:pt>
    <dgm:pt modelId="{F32D249D-59D8-7B4F-89D7-B33800459B06}">
      <dgm:prSet/>
      <dgm:spPr/>
      <dgm:t>
        <a:bodyPr/>
        <a:lstStyle/>
        <a:p>
          <a:pPr>
            <a:lnSpc>
              <a:spcPct val="100000"/>
            </a:lnSpc>
          </a:pPr>
          <a:r>
            <a:rPr lang="en-US"/>
            <a:t>Population data</a:t>
          </a:r>
        </a:p>
      </dgm:t>
    </dgm:pt>
    <dgm:pt modelId="{4A88C8FD-742D-744B-9F53-DC2A3618B470}" type="parTrans" cxnId="{AA76CE8F-F4B0-EA49-BF58-853DEA1AF6E5}">
      <dgm:prSet/>
      <dgm:spPr/>
      <dgm:t>
        <a:bodyPr/>
        <a:lstStyle/>
        <a:p>
          <a:endParaRPr lang="en-US"/>
        </a:p>
      </dgm:t>
    </dgm:pt>
    <dgm:pt modelId="{29D56857-3B39-EC44-98BF-25051BFA7CC3}" type="sibTrans" cxnId="{AA76CE8F-F4B0-EA49-BF58-853DEA1AF6E5}">
      <dgm:prSet/>
      <dgm:spPr/>
      <dgm:t>
        <a:bodyPr/>
        <a:lstStyle/>
        <a:p>
          <a:endParaRPr lang="en-US"/>
        </a:p>
      </dgm:t>
    </dgm:pt>
    <dgm:pt modelId="{D15A5E6A-BEC4-7D48-9D38-98F1EF1701BD}">
      <dgm:prSet/>
      <dgm:spPr/>
      <dgm:t>
        <a:bodyPr/>
        <a:lstStyle/>
        <a:p>
          <a:pPr>
            <a:lnSpc>
              <a:spcPct val="100000"/>
            </a:lnSpc>
          </a:pPr>
          <a:r>
            <a:rPr lang="en-US"/>
            <a:t>Best practices research</a:t>
          </a:r>
        </a:p>
      </dgm:t>
    </dgm:pt>
    <dgm:pt modelId="{48CB4FE6-D0DE-714A-B714-BA488472C211}" type="parTrans" cxnId="{4FD5093A-97EB-F743-BAC5-D52AC82582CA}">
      <dgm:prSet/>
      <dgm:spPr/>
      <dgm:t>
        <a:bodyPr/>
        <a:lstStyle/>
        <a:p>
          <a:endParaRPr lang="en-US"/>
        </a:p>
      </dgm:t>
    </dgm:pt>
    <dgm:pt modelId="{9CDA37DF-9597-A54D-9E8A-EF5E1B5584D6}" type="sibTrans" cxnId="{4FD5093A-97EB-F743-BAC5-D52AC82582CA}">
      <dgm:prSet/>
      <dgm:spPr/>
      <dgm:t>
        <a:bodyPr/>
        <a:lstStyle/>
        <a:p>
          <a:endParaRPr lang="en-US"/>
        </a:p>
      </dgm:t>
    </dgm:pt>
    <dgm:pt modelId="{1A7DD21E-A38E-47A1-B67A-4FBEFD275D0B}" type="pres">
      <dgm:prSet presAssocID="{17775D4D-498C-49B2-B15D-BF4F2CE02DBF}" presName="root" presStyleCnt="0">
        <dgm:presLayoutVars>
          <dgm:dir/>
          <dgm:resizeHandles val="exact"/>
        </dgm:presLayoutVars>
      </dgm:prSet>
      <dgm:spPr/>
    </dgm:pt>
    <dgm:pt modelId="{8211AF5A-C50F-4FC0-8D4B-4C30A1D41A0D}" type="pres">
      <dgm:prSet presAssocID="{24C23A36-1DC8-6445-B3F9-C97C284A3072}" presName="compNode" presStyleCnt="0"/>
      <dgm:spPr/>
    </dgm:pt>
    <dgm:pt modelId="{695E3476-4C21-45F0-A893-6B5C1BBF11F1}" type="pres">
      <dgm:prSet presAssocID="{24C23A36-1DC8-6445-B3F9-C97C284A3072}" presName="bgRect" presStyleLbl="bgShp" presStyleIdx="0" presStyleCnt="6"/>
      <dgm:spPr/>
    </dgm:pt>
    <dgm:pt modelId="{99ADE56D-7EF2-4744-AD21-3B328C9BB715}" type="pres">
      <dgm:prSet presAssocID="{24C23A36-1DC8-6445-B3F9-C97C284A307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ass"/>
        </a:ext>
      </dgm:extLst>
    </dgm:pt>
    <dgm:pt modelId="{8130AB36-04B6-4A74-B0D0-737234110F2A}" type="pres">
      <dgm:prSet presAssocID="{24C23A36-1DC8-6445-B3F9-C97C284A3072}" presName="spaceRect" presStyleCnt="0"/>
      <dgm:spPr/>
    </dgm:pt>
    <dgm:pt modelId="{57B0EB64-8864-49E9-A230-7D3BEDAB8E8F}" type="pres">
      <dgm:prSet presAssocID="{24C23A36-1DC8-6445-B3F9-C97C284A3072}" presName="parTx" presStyleLbl="revTx" presStyleIdx="0" presStyleCnt="6">
        <dgm:presLayoutVars>
          <dgm:chMax val="0"/>
          <dgm:chPref val="0"/>
        </dgm:presLayoutVars>
      </dgm:prSet>
      <dgm:spPr/>
    </dgm:pt>
    <dgm:pt modelId="{6E0E6F0C-8375-4BBC-B722-8F230DA3AFF4}" type="pres">
      <dgm:prSet presAssocID="{4FE76F6B-9CCA-3147-8E6B-E63927F75D28}" presName="sibTrans" presStyleCnt="0"/>
      <dgm:spPr/>
    </dgm:pt>
    <dgm:pt modelId="{D6614D73-B07D-4270-A5C7-C7A3C0D4200B}" type="pres">
      <dgm:prSet presAssocID="{F32D249D-59D8-7B4F-89D7-B33800459B06}" presName="compNode" presStyleCnt="0"/>
      <dgm:spPr/>
    </dgm:pt>
    <dgm:pt modelId="{4E45AE18-EA95-49D0-A926-39285803061F}" type="pres">
      <dgm:prSet presAssocID="{F32D249D-59D8-7B4F-89D7-B33800459B06}" presName="bgRect" presStyleLbl="bgShp" presStyleIdx="1" presStyleCnt="6"/>
      <dgm:spPr/>
    </dgm:pt>
    <dgm:pt modelId="{7885CB1C-C4AD-4BE9-B31F-384140665707}" type="pres">
      <dgm:prSet presAssocID="{F32D249D-59D8-7B4F-89D7-B33800459B0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F905318-9CC6-4AC4-BDD3-FCD8A2E18EE0}" type="pres">
      <dgm:prSet presAssocID="{F32D249D-59D8-7B4F-89D7-B33800459B06}" presName="spaceRect" presStyleCnt="0"/>
      <dgm:spPr/>
    </dgm:pt>
    <dgm:pt modelId="{6402B288-4279-4356-ABBF-4BC843240C47}" type="pres">
      <dgm:prSet presAssocID="{F32D249D-59D8-7B4F-89D7-B33800459B06}" presName="parTx" presStyleLbl="revTx" presStyleIdx="1" presStyleCnt="6">
        <dgm:presLayoutVars>
          <dgm:chMax val="0"/>
          <dgm:chPref val="0"/>
        </dgm:presLayoutVars>
      </dgm:prSet>
      <dgm:spPr/>
    </dgm:pt>
    <dgm:pt modelId="{051A7291-3A53-4FA2-B9CB-CE3522B0BB3E}" type="pres">
      <dgm:prSet presAssocID="{29D56857-3B39-EC44-98BF-25051BFA7CC3}" presName="sibTrans" presStyleCnt="0"/>
      <dgm:spPr/>
    </dgm:pt>
    <dgm:pt modelId="{CB198EC9-D13A-4AE0-B97E-0D564C41B478}" type="pres">
      <dgm:prSet presAssocID="{D15A5E6A-BEC4-7D48-9D38-98F1EF1701BD}" presName="compNode" presStyleCnt="0"/>
      <dgm:spPr/>
    </dgm:pt>
    <dgm:pt modelId="{0A880685-9263-4D42-9290-A9ADFE5C969F}" type="pres">
      <dgm:prSet presAssocID="{D15A5E6A-BEC4-7D48-9D38-98F1EF1701BD}" presName="bgRect" presStyleLbl="bgShp" presStyleIdx="2" presStyleCnt="6"/>
      <dgm:spPr/>
    </dgm:pt>
    <dgm:pt modelId="{08312D6C-4D7F-4435-95ED-7C8A6C2D6F9F}" type="pres">
      <dgm:prSet presAssocID="{D15A5E6A-BEC4-7D48-9D38-98F1EF1701B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D6CA79D5-E464-4142-906E-E0676EA93BE1}" type="pres">
      <dgm:prSet presAssocID="{D15A5E6A-BEC4-7D48-9D38-98F1EF1701BD}" presName="spaceRect" presStyleCnt="0"/>
      <dgm:spPr/>
    </dgm:pt>
    <dgm:pt modelId="{C93FA517-B779-4EDB-A22F-E6935315E54C}" type="pres">
      <dgm:prSet presAssocID="{D15A5E6A-BEC4-7D48-9D38-98F1EF1701BD}" presName="parTx" presStyleLbl="revTx" presStyleIdx="2" presStyleCnt="6">
        <dgm:presLayoutVars>
          <dgm:chMax val="0"/>
          <dgm:chPref val="0"/>
        </dgm:presLayoutVars>
      </dgm:prSet>
      <dgm:spPr/>
    </dgm:pt>
    <dgm:pt modelId="{B9C57EE0-984F-4D86-9BA8-5E8C471A8C30}" type="pres">
      <dgm:prSet presAssocID="{9CDA37DF-9597-A54D-9E8A-EF5E1B5584D6}" presName="sibTrans" presStyleCnt="0"/>
      <dgm:spPr/>
    </dgm:pt>
    <dgm:pt modelId="{48282DBB-3E7B-4126-AEFD-8673D9E2EC45}" type="pres">
      <dgm:prSet presAssocID="{E97A8F16-8896-404A-A64A-1217706BF5D5}" presName="compNode" presStyleCnt="0"/>
      <dgm:spPr/>
    </dgm:pt>
    <dgm:pt modelId="{284828D1-0C23-4F35-8E10-A67CBE567AB5}" type="pres">
      <dgm:prSet presAssocID="{E97A8F16-8896-404A-A64A-1217706BF5D5}" presName="bgRect" presStyleLbl="bgShp" presStyleIdx="3" presStyleCnt="6"/>
      <dgm:spPr/>
    </dgm:pt>
    <dgm:pt modelId="{D801E40D-DF7A-4CE3-AE70-78ABD36D482D}" type="pres">
      <dgm:prSet presAssocID="{E97A8F16-8896-404A-A64A-1217706BF5D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D2778F87-0E76-4A83-90EC-44E9490F64D2}" type="pres">
      <dgm:prSet presAssocID="{E97A8F16-8896-404A-A64A-1217706BF5D5}" presName="spaceRect" presStyleCnt="0"/>
      <dgm:spPr/>
    </dgm:pt>
    <dgm:pt modelId="{07473FB1-B22F-4719-963F-1CB5E2A89F36}" type="pres">
      <dgm:prSet presAssocID="{E97A8F16-8896-404A-A64A-1217706BF5D5}" presName="parTx" presStyleLbl="revTx" presStyleIdx="3" presStyleCnt="6">
        <dgm:presLayoutVars>
          <dgm:chMax val="0"/>
          <dgm:chPref val="0"/>
        </dgm:presLayoutVars>
      </dgm:prSet>
      <dgm:spPr/>
    </dgm:pt>
    <dgm:pt modelId="{46035525-387A-4036-9980-A1476977A5E5}" type="pres">
      <dgm:prSet presAssocID="{E36C86ED-65E2-4212-A421-00854715C457}" presName="sibTrans" presStyleCnt="0"/>
      <dgm:spPr/>
    </dgm:pt>
    <dgm:pt modelId="{1529EF45-1E89-4841-97C1-38BB0BD07550}" type="pres">
      <dgm:prSet presAssocID="{AAAA859C-CDEB-4009-8496-4F1F7FE1BB3F}" presName="compNode" presStyleCnt="0"/>
      <dgm:spPr/>
    </dgm:pt>
    <dgm:pt modelId="{0220A577-34B0-4676-9276-655E2FA9A1F7}" type="pres">
      <dgm:prSet presAssocID="{AAAA859C-CDEB-4009-8496-4F1F7FE1BB3F}" presName="bgRect" presStyleLbl="bgShp" presStyleIdx="4" presStyleCnt="6"/>
      <dgm:spPr/>
    </dgm:pt>
    <dgm:pt modelId="{F9F9EE70-8F36-4C63-BF5D-DE8D967391F2}" type="pres">
      <dgm:prSet presAssocID="{AAAA859C-CDEB-4009-8496-4F1F7FE1BB3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36A92375-CCF8-4BB1-8640-963AE0909158}" type="pres">
      <dgm:prSet presAssocID="{AAAA859C-CDEB-4009-8496-4F1F7FE1BB3F}" presName="spaceRect" presStyleCnt="0"/>
      <dgm:spPr/>
    </dgm:pt>
    <dgm:pt modelId="{079D4F91-4DA7-49AE-B0D1-FCDE8E2ECC7A}" type="pres">
      <dgm:prSet presAssocID="{AAAA859C-CDEB-4009-8496-4F1F7FE1BB3F}" presName="parTx" presStyleLbl="revTx" presStyleIdx="4" presStyleCnt="6">
        <dgm:presLayoutVars>
          <dgm:chMax val="0"/>
          <dgm:chPref val="0"/>
        </dgm:presLayoutVars>
      </dgm:prSet>
      <dgm:spPr/>
    </dgm:pt>
    <dgm:pt modelId="{DEFD6912-45CF-46DE-A262-A5362DC909ED}" type="pres">
      <dgm:prSet presAssocID="{99364D92-81C1-4A9A-9FD0-3BCCEF29B620}" presName="sibTrans" presStyleCnt="0"/>
      <dgm:spPr/>
    </dgm:pt>
    <dgm:pt modelId="{90FCB39A-6E55-40F2-849A-22780CE1DBF5}" type="pres">
      <dgm:prSet presAssocID="{99F2FB87-97A1-4F14-8D6E-3B48A88E8436}" presName="compNode" presStyleCnt="0"/>
      <dgm:spPr/>
    </dgm:pt>
    <dgm:pt modelId="{E8C77312-CDD7-46F1-A3B0-99A91A27389D}" type="pres">
      <dgm:prSet presAssocID="{99F2FB87-97A1-4F14-8D6E-3B48A88E8436}" presName="bgRect" presStyleLbl="bgShp" presStyleIdx="5" presStyleCnt="6"/>
      <dgm:spPr/>
    </dgm:pt>
    <dgm:pt modelId="{3FA29F07-7E8A-4BF8-A39E-8A8A48AB2136}" type="pres">
      <dgm:prSet presAssocID="{99F2FB87-97A1-4F14-8D6E-3B48A88E843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3D844EF4-9E00-489D-914E-C938EA178C5A}" type="pres">
      <dgm:prSet presAssocID="{99F2FB87-97A1-4F14-8D6E-3B48A88E8436}" presName="spaceRect" presStyleCnt="0"/>
      <dgm:spPr/>
    </dgm:pt>
    <dgm:pt modelId="{581B35A7-0CF8-4807-A106-90FDA215D014}" type="pres">
      <dgm:prSet presAssocID="{99F2FB87-97A1-4F14-8D6E-3B48A88E8436}" presName="parTx" presStyleLbl="revTx" presStyleIdx="5" presStyleCnt="6">
        <dgm:presLayoutVars>
          <dgm:chMax val="0"/>
          <dgm:chPref val="0"/>
        </dgm:presLayoutVars>
      </dgm:prSet>
      <dgm:spPr/>
    </dgm:pt>
  </dgm:ptLst>
  <dgm:cxnLst>
    <dgm:cxn modelId="{7E097A01-940A-43D1-B83F-9B9732C7D81D}" srcId="{17775D4D-498C-49B2-B15D-BF4F2CE02DBF}" destId="{99F2FB87-97A1-4F14-8D6E-3B48A88E8436}" srcOrd="5" destOrd="0" parTransId="{ADA2D59D-D785-4500-A36D-974581E01A02}" sibTransId="{D965E39E-4781-414D-B4CB-0C1634E8C6F3}"/>
    <dgm:cxn modelId="{DF829202-D112-5949-B09A-F4A1911FA879}" type="presOf" srcId="{D15A5E6A-BEC4-7D48-9D38-98F1EF1701BD}" destId="{C93FA517-B779-4EDB-A22F-E6935315E54C}" srcOrd="0" destOrd="0" presId="urn:microsoft.com/office/officeart/2018/2/layout/IconVerticalSolidList"/>
    <dgm:cxn modelId="{4FD5093A-97EB-F743-BAC5-D52AC82582CA}" srcId="{17775D4D-498C-49B2-B15D-BF4F2CE02DBF}" destId="{D15A5E6A-BEC4-7D48-9D38-98F1EF1701BD}" srcOrd="2" destOrd="0" parTransId="{48CB4FE6-D0DE-714A-B714-BA488472C211}" sibTransId="{9CDA37DF-9597-A54D-9E8A-EF5E1B5584D6}"/>
    <dgm:cxn modelId="{150A0743-2FFA-7D49-86D9-622B9BBDE26B}" type="presOf" srcId="{24C23A36-1DC8-6445-B3F9-C97C284A3072}" destId="{57B0EB64-8864-49E9-A230-7D3BEDAB8E8F}" srcOrd="0" destOrd="0" presId="urn:microsoft.com/office/officeart/2018/2/layout/IconVerticalSolidList"/>
    <dgm:cxn modelId="{5DE2C766-500E-C149-82D7-16EB46E0CA9D}" type="presOf" srcId="{AAAA859C-CDEB-4009-8496-4F1F7FE1BB3F}" destId="{079D4F91-4DA7-49AE-B0D1-FCDE8E2ECC7A}" srcOrd="0" destOrd="0" presId="urn:microsoft.com/office/officeart/2018/2/layout/IconVerticalSolidList"/>
    <dgm:cxn modelId="{1CD70D81-5511-EF4A-8E38-4117375E6F14}" type="presOf" srcId="{99F2FB87-97A1-4F14-8D6E-3B48A88E8436}" destId="{581B35A7-0CF8-4807-A106-90FDA215D014}" srcOrd="0" destOrd="0" presId="urn:microsoft.com/office/officeart/2018/2/layout/IconVerticalSolidList"/>
    <dgm:cxn modelId="{7FAF4D8D-48C4-004E-9AF1-EFD5F5D1C1E1}" type="presOf" srcId="{E97A8F16-8896-404A-A64A-1217706BF5D5}" destId="{07473FB1-B22F-4719-963F-1CB5E2A89F36}" srcOrd="0" destOrd="0" presId="urn:microsoft.com/office/officeart/2018/2/layout/IconVerticalSolidList"/>
    <dgm:cxn modelId="{AA76CE8F-F4B0-EA49-BF58-853DEA1AF6E5}" srcId="{17775D4D-498C-49B2-B15D-BF4F2CE02DBF}" destId="{F32D249D-59D8-7B4F-89D7-B33800459B06}" srcOrd="1" destOrd="0" parTransId="{4A88C8FD-742D-744B-9F53-DC2A3618B470}" sibTransId="{29D56857-3B39-EC44-98BF-25051BFA7CC3}"/>
    <dgm:cxn modelId="{023C5D96-82F1-4CC3-B146-1AB60220394F}" srcId="{17775D4D-498C-49B2-B15D-BF4F2CE02DBF}" destId="{AAAA859C-CDEB-4009-8496-4F1F7FE1BB3F}" srcOrd="4" destOrd="0" parTransId="{133FBAEC-D60E-4B13-ABA8-55DF9EA9EEE3}" sibTransId="{99364D92-81C1-4A9A-9FD0-3BCCEF29B620}"/>
    <dgm:cxn modelId="{5853E2BC-3F2C-D848-8D84-70DD4790B7AD}" type="presOf" srcId="{F32D249D-59D8-7B4F-89D7-B33800459B06}" destId="{6402B288-4279-4356-ABBF-4BC843240C47}" srcOrd="0" destOrd="0" presId="urn:microsoft.com/office/officeart/2018/2/layout/IconVerticalSolidList"/>
    <dgm:cxn modelId="{07EFD3C0-9EDD-4164-83BD-0A20F96A5F81}" srcId="{17775D4D-498C-49B2-B15D-BF4F2CE02DBF}" destId="{E97A8F16-8896-404A-A64A-1217706BF5D5}" srcOrd="3" destOrd="0" parTransId="{E4B78E15-EBA7-4648-9B34-2FF8A01EDAEB}" sibTransId="{E36C86ED-65E2-4212-A421-00854715C457}"/>
    <dgm:cxn modelId="{D79C11D1-6FCF-DC41-934B-0D46AF83C25E}" srcId="{17775D4D-498C-49B2-B15D-BF4F2CE02DBF}" destId="{24C23A36-1DC8-6445-B3F9-C97C284A3072}" srcOrd="0" destOrd="0" parTransId="{5875C769-8DEF-C946-9EDE-3768A20B9034}" sibTransId="{4FE76F6B-9CCA-3147-8E6B-E63927F75D28}"/>
    <dgm:cxn modelId="{A03EC8DE-CF26-E44B-9AA6-638624C9D41A}" type="presOf" srcId="{17775D4D-498C-49B2-B15D-BF4F2CE02DBF}" destId="{1A7DD21E-A38E-47A1-B67A-4FBEFD275D0B}" srcOrd="0" destOrd="0" presId="urn:microsoft.com/office/officeart/2018/2/layout/IconVerticalSolidList"/>
    <dgm:cxn modelId="{08855BA1-8D1B-0840-A371-855FE2F4ACB2}" type="presParOf" srcId="{1A7DD21E-A38E-47A1-B67A-4FBEFD275D0B}" destId="{8211AF5A-C50F-4FC0-8D4B-4C30A1D41A0D}" srcOrd="0" destOrd="0" presId="urn:microsoft.com/office/officeart/2018/2/layout/IconVerticalSolidList"/>
    <dgm:cxn modelId="{D08726F0-82F2-BF40-8A5F-1750E4172E25}" type="presParOf" srcId="{8211AF5A-C50F-4FC0-8D4B-4C30A1D41A0D}" destId="{695E3476-4C21-45F0-A893-6B5C1BBF11F1}" srcOrd="0" destOrd="0" presId="urn:microsoft.com/office/officeart/2018/2/layout/IconVerticalSolidList"/>
    <dgm:cxn modelId="{896E2CBB-C1E7-5848-81A4-C97BE435EE44}" type="presParOf" srcId="{8211AF5A-C50F-4FC0-8D4B-4C30A1D41A0D}" destId="{99ADE56D-7EF2-4744-AD21-3B328C9BB715}" srcOrd="1" destOrd="0" presId="urn:microsoft.com/office/officeart/2018/2/layout/IconVerticalSolidList"/>
    <dgm:cxn modelId="{BF0DB6F0-B904-A842-A972-B5DE8487BE40}" type="presParOf" srcId="{8211AF5A-C50F-4FC0-8D4B-4C30A1D41A0D}" destId="{8130AB36-04B6-4A74-B0D0-737234110F2A}" srcOrd="2" destOrd="0" presId="urn:microsoft.com/office/officeart/2018/2/layout/IconVerticalSolidList"/>
    <dgm:cxn modelId="{BF2BDEA3-AD12-6645-A82C-9E1EF2273847}" type="presParOf" srcId="{8211AF5A-C50F-4FC0-8D4B-4C30A1D41A0D}" destId="{57B0EB64-8864-49E9-A230-7D3BEDAB8E8F}" srcOrd="3" destOrd="0" presId="urn:microsoft.com/office/officeart/2018/2/layout/IconVerticalSolidList"/>
    <dgm:cxn modelId="{7A5C69B1-FD70-2349-83BA-181940FE4410}" type="presParOf" srcId="{1A7DD21E-A38E-47A1-B67A-4FBEFD275D0B}" destId="{6E0E6F0C-8375-4BBC-B722-8F230DA3AFF4}" srcOrd="1" destOrd="0" presId="urn:microsoft.com/office/officeart/2018/2/layout/IconVerticalSolidList"/>
    <dgm:cxn modelId="{1AC2ABAE-8B32-E049-B31C-0916DF0E5C63}" type="presParOf" srcId="{1A7DD21E-A38E-47A1-B67A-4FBEFD275D0B}" destId="{D6614D73-B07D-4270-A5C7-C7A3C0D4200B}" srcOrd="2" destOrd="0" presId="urn:microsoft.com/office/officeart/2018/2/layout/IconVerticalSolidList"/>
    <dgm:cxn modelId="{34313869-BA8D-6143-9BEC-B22DA8934A78}" type="presParOf" srcId="{D6614D73-B07D-4270-A5C7-C7A3C0D4200B}" destId="{4E45AE18-EA95-49D0-A926-39285803061F}" srcOrd="0" destOrd="0" presId="urn:microsoft.com/office/officeart/2018/2/layout/IconVerticalSolidList"/>
    <dgm:cxn modelId="{7214A6AA-E423-EF47-86CA-54F3A66C27F4}" type="presParOf" srcId="{D6614D73-B07D-4270-A5C7-C7A3C0D4200B}" destId="{7885CB1C-C4AD-4BE9-B31F-384140665707}" srcOrd="1" destOrd="0" presId="urn:microsoft.com/office/officeart/2018/2/layout/IconVerticalSolidList"/>
    <dgm:cxn modelId="{480B62A7-4932-0D4A-8046-BDF697384857}" type="presParOf" srcId="{D6614D73-B07D-4270-A5C7-C7A3C0D4200B}" destId="{AF905318-9CC6-4AC4-BDD3-FCD8A2E18EE0}" srcOrd="2" destOrd="0" presId="urn:microsoft.com/office/officeart/2018/2/layout/IconVerticalSolidList"/>
    <dgm:cxn modelId="{33685BF4-F0F1-294D-8FA1-7FD8939EDB44}" type="presParOf" srcId="{D6614D73-B07D-4270-A5C7-C7A3C0D4200B}" destId="{6402B288-4279-4356-ABBF-4BC843240C47}" srcOrd="3" destOrd="0" presId="urn:microsoft.com/office/officeart/2018/2/layout/IconVerticalSolidList"/>
    <dgm:cxn modelId="{91581E44-A385-614E-9AC0-3154B3D2FF03}" type="presParOf" srcId="{1A7DD21E-A38E-47A1-B67A-4FBEFD275D0B}" destId="{051A7291-3A53-4FA2-B9CB-CE3522B0BB3E}" srcOrd="3" destOrd="0" presId="urn:microsoft.com/office/officeart/2018/2/layout/IconVerticalSolidList"/>
    <dgm:cxn modelId="{A2CBB032-5719-0745-9C54-4A2BDBD7DDC0}" type="presParOf" srcId="{1A7DD21E-A38E-47A1-B67A-4FBEFD275D0B}" destId="{CB198EC9-D13A-4AE0-B97E-0D564C41B478}" srcOrd="4" destOrd="0" presId="urn:microsoft.com/office/officeart/2018/2/layout/IconVerticalSolidList"/>
    <dgm:cxn modelId="{BF2B5718-A041-BC46-A086-9CB18704C749}" type="presParOf" srcId="{CB198EC9-D13A-4AE0-B97E-0D564C41B478}" destId="{0A880685-9263-4D42-9290-A9ADFE5C969F}" srcOrd="0" destOrd="0" presId="urn:microsoft.com/office/officeart/2018/2/layout/IconVerticalSolidList"/>
    <dgm:cxn modelId="{5483AA25-8204-2E4E-B536-8F91707D997B}" type="presParOf" srcId="{CB198EC9-D13A-4AE0-B97E-0D564C41B478}" destId="{08312D6C-4D7F-4435-95ED-7C8A6C2D6F9F}" srcOrd="1" destOrd="0" presId="urn:microsoft.com/office/officeart/2018/2/layout/IconVerticalSolidList"/>
    <dgm:cxn modelId="{EE9A9CB1-7959-F04D-82C9-884211BAEACD}" type="presParOf" srcId="{CB198EC9-D13A-4AE0-B97E-0D564C41B478}" destId="{D6CA79D5-E464-4142-906E-E0676EA93BE1}" srcOrd="2" destOrd="0" presId="urn:microsoft.com/office/officeart/2018/2/layout/IconVerticalSolidList"/>
    <dgm:cxn modelId="{5180EDAC-51E6-1546-8027-3F41DA055F25}" type="presParOf" srcId="{CB198EC9-D13A-4AE0-B97E-0D564C41B478}" destId="{C93FA517-B779-4EDB-A22F-E6935315E54C}" srcOrd="3" destOrd="0" presId="urn:microsoft.com/office/officeart/2018/2/layout/IconVerticalSolidList"/>
    <dgm:cxn modelId="{50F40611-4091-8C4E-87DB-84174555E1B7}" type="presParOf" srcId="{1A7DD21E-A38E-47A1-B67A-4FBEFD275D0B}" destId="{B9C57EE0-984F-4D86-9BA8-5E8C471A8C30}" srcOrd="5" destOrd="0" presId="urn:microsoft.com/office/officeart/2018/2/layout/IconVerticalSolidList"/>
    <dgm:cxn modelId="{D22351EE-DC2B-4F42-9224-549A5AAEF341}" type="presParOf" srcId="{1A7DD21E-A38E-47A1-B67A-4FBEFD275D0B}" destId="{48282DBB-3E7B-4126-AEFD-8673D9E2EC45}" srcOrd="6" destOrd="0" presId="urn:microsoft.com/office/officeart/2018/2/layout/IconVerticalSolidList"/>
    <dgm:cxn modelId="{940AD869-97EF-534B-9FC2-43DD454C5B66}" type="presParOf" srcId="{48282DBB-3E7B-4126-AEFD-8673D9E2EC45}" destId="{284828D1-0C23-4F35-8E10-A67CBE567AB5}" srcOrd="0" destOrd="0" presId="urn:microsoft.com/office/officeart/2018/2/layout/IconVerticalSolidList"/>
    <dgm:cxn modelId="{0B2CEC4D-F506-B747-8651-79EAC4B8EF4C}" type="presParOf" srcId="{48282DBB-3E7B-4126-AEFD-8673D9E2EC45}" destId="{D801E40D-DF7A-4CE3-AE70-78ABD36D482D}" srcOrd="1" destOrd="0" presId="urn:microsoft.com/office/officeart/2018/2/layout/IconVerticalSolidList"/>
    <dgm:cxn modelId="{B6614000-4A9F-F24E-AFAC-1B0233D76F75}" type="presParOf" srcId="{48282DBB-3E7B-4126-AEFD-8673D9E2EC45}" destId="{D2778F87-0E76-4A83-90EC-44E9490F64D2}" srcOrd="2" destOrd="0" presId="urn:microsoft.com/office/officeart/2018/2/layout/IconVerticalSolidList"/>
    <dgm:cxn modelId="{589A50CC-36B5-F94E-83DA-71C227710696}" type="presParOf" srcId="{48282DBB-3E7B-4126-AEFD-8673D9E2EC45}" destId="{07473FB1-B22F-4719-963F-1CB5E2A89F36}" srcOrd="3" destOrd="0" presId="urn:microsoft.com/office/officeart/2018/2/layout/IconVerticalSolidList"/>
    <dgm:cxn modelId="{1BEEDD7D-E3DA-AD48-93C5-D7D4B5A4D266}" type="presParOf" srcId="{1A7DD21E-A38E-47A1-B67A-4FBEFD275D0B}" destId="{46035525-387A-4036-9980-A1476977A5E5}" srcOrd="7" destOrd="0" presId="urn:microsoft.com/office/officeart/2018/2/layout/IconVerticalSolidList"/>
    <dgm:cxn modelId="{193A3295-ED17-AF47-8D3F-D138FF6C2A8F}" type="presParOf" srcId="{1A7DD21E-A38E-47A1-B67A-4FBEFD275D0B}" destId="{1529EF45-1E89-4841-97C1-38BB0BD07550}" srcOrd="8" destOrd="0" presId="urn:microsoft.com/office/officeart/2018/2/layout/IconVerticalSolidList"/>
    <dgm:cxn modelId="{BAB5360F-70A7-8141-9A60-654E1D807457}" type="presParOf" srcId="{1529EF45-1E89-4841-97C1-38BB0BD07550}" destId="{0220A577-34B0-4676-9276-655E2FA9A1F7}" srcOrd="0" destOrd="0" presId="urn:microsoft.com/office/officeart/2018/2/layout/IconVerticalSolidList"/>
    <dgm:cxn modelId="{4FBBDD90-9ECA-3E4C-A16F-B695336E5D87}" type="presParOf" srcId="{1529EF45-1E89-4841-97C1-38BB0BD07550}" destId="{F9F9EE70-8F36-4C63-BF5D-DE8D967391F2}" srcOrd="1" destOrd="0" presId="urn:microsoft.com/office/officeart/2018/2/layout/IconVerticalSolidList"/>
    <dgm:cxn modelId="{43F53FAA-4161-D34C-8BEA-FFCB42FDEABE}" type="presParOf" srcId="{1529EF45-1E89-4841-97C1-38BB0BD07550}" destId="{36A92375-CCF8-4BB1-8640-963AE0909158}" srcOrd="2" destOrd="0" presId="urn:microsoft.com/office/officeart/2018/2/layout/IconVerticalSolidList"/>
    <dgm:cxn modelId="{51B2AAAC-79E1-D043-A01A-841ED360E3F8}" type="presParOf" srcId="{1529EF45-1E89-4841-97C1-38BB0BD07550}" destId="{079D4F91-4DA7-49AE-B0D1-FCDE8E2ECC7A}" srcOrd="3" destOrd="0" presId="urn:microsoft.com/office/officeart/2018/2/layout/IconVerticalSolidList"/>
    <dgm:cxn modelId="{93B177E7-6FDD-5847-AA19-0B6C41126AB4}" type="presParOf" srcId="{1A7DD21E-A38E-47A1-B67A-4FBEFD275D0B}" destId="{DEFD6912-45CF-46DE-A262-A5362DC909ED}" srcOrd="9" destOrd="0" presId="urn:microsoft.com/office/officeart/2018/2/layout/IconVerticalSolidList"/>
    <dgm:cxn modelId="{FBAFACF7-D577-A84B-AE61-4A2A671672EB}" type="presParOf" srcId="{1A7DD21E-A38E-47A1-B67A-4FBEFD275D0B}" destId="{90FCB39A-6E55-40F2-849A-22780CE1DBF5}" srcOrd="10" destOrd="0" presId="urn:microsoft.com/office/officeart/2018/2/layout/IconVerticalSolidList"/>
    <dgm:cxn modelId="{859875DC-7C66-B844-9FD0-E179DD2C2C8D}" type="presParOf" srcId="{90FCB39A-6E55-40F2-849A-22780CE1DBF5}" destId="{E8C77312-CDD7-46F1-A3B0-99A91A27389D}" srcOrd="0" destOrd="0" presId="urn:microsoft.com/office/officeart/2018/2/layout/IconVerticalSolidList"/>
    <dgm:cxn modelId="{3EA9E2C7-4A15-F045-B3B4-083852A2EED6}" type="presParOf" srcId="{90FCB39A-6E55-40F2-849A-22780CE1DBF5}" destId="{3FA29F07-7E8A-4BF8-A39E-8A8A48AB2136}" srcOrd="1" destOrd="0" presId="urn:microsoft.com/office/officeart/2018/2/layout/IconVerticalSolidList"/>
    <dgm:cxn modelId="{213FD13E-0AA2-A648-971F-89B84D471C1A}" type="presParOf" srcId="{90FCB39A-6E55-40F2-849A-22780CE1DBF5}" destId="{3D844EF4-9E00-489D-914E-C938EA178C5A}" srcOrd="2" destOrd="0" presId="urn:microsoft.com/office/officeart/2018/2/layout/IconVerticalSolidList"/>
    <dgm:cxn modelId="{2875DB2A-B936-1848-89A9-143F53267358}" type="presParOf" srcId="{90FCB39A-6E55-40F2-849A-22780CE1DBF5}" destId="{581B35A7-0CF8-4807-A106-90FDA215D0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28FCE-C420-419D-AB20-E4A878C9460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0BE05B3-B0CA-4D4C-93C6-205C130E97A4}">
      <dgm:prSet/>
      <dgm:spPr/>
      <dgm:t>
        <a:bodyPr/>
        <a:lstStyle/>
        <a:p>
          <a:pPr>
            <a:lnSpc>
              <a:spcPct val="100000"/>
            </a:lnSpc>
            <a:defRPr cap="all"/>
          </a:pPr>
          <a:r>
            <a:rPr lang="en-US" dirty="0"/>
            <a:t>Help promote the survey and focus groups to businesses, partners, and interested parties</a:t>
          </a:r>
        </a:p>
      </dgm:t>
    </dgm:pt>
    <dgm:pt modelId="{7E11857F-1DB9-4CF4-B06C-BC96DDCBAF2B}" type="parTrans" cxnId="{5D140230-7FD7-4445-B09E-0FE2357363C0}">
      <dgm:prSet/>
      <dgm:spPr/>
      <dgm:t>
        <a:bodyPr/>
        <a:lstStyle/>
        <a:p>
          <a:endParaRPr lang="en-US"/>
        </a:p>
      </dgm:t>
    </dgm:pt>
    <dgm:pt modelId="{61261717-E567-40DD-BA18-EFC6DBD37287}" type="sibTrans" cxnId="{5D140230-7FD7-4445-B09E-0FE2357363C0}">
      <dgm:prSet/>
      <dgm:spPr/>
      <dgm:t>
        <a:bodyPr/>
        <a:lstStyle/>
        <a:p>
          <a:endParaRPr lang="en-US"/>
        </a:p>
      </dgm:t>
    </dgm:pt>
    <dgm:pt modelId="{5DE8A09B-D932-4E98-9D3E-0EB0CF099033}">
      <dgm:prSet/>
      <dgm:spPr/>
      <dgm:t>
        <a:bodyPr/>
        <a:lstStyle/>
        <a:p>
          <a:pPr>
            <a:lnSpc>
              <a:spcPct val="100000"/>
            </a:lnSpc>
            <a:defRPr cap="all"/>
          </a:pPr>
          <a:r>
            <a:rPr lang="en-US" dirty="0"/>
            <a:t>Participate in interviews, survey, and focus groups</a:t>
          </a:r>
        </a:p>
      </dgm:t>
    </dgm:pt>
    <dgm:pt modelId="{1E460334-4BCD-4421-BA70-0136CF74052C}" type="parTrans" cxnId="{3B2B11CA-7569-44D7-BD16-2885322FF711}">
      <dgm:prSet/>
      <dgm:spPr/>
      <dgm:t>
        <a:bodyPr/>
        <a:lstStyle/>
        <a:p>
          <a:endParaRPr lang="en-US"/>
        </a:p>
      </dgm:t>
    </dgm:pt>
    <dgm:pt modelId="{46B18571-BFCF-463E-8754-990BF0F0ABEC}" type="sibTrans" cxnId="{3B2B11CA-7569-44D7-BD16-2885322FF711}">
      <dgm:prSet/>
      <dgm:spPr/>
      <dgm:t>
        <a:bodyPr/>
        <a:lstStyle/>
        <a:p>
          <a:endParaRPr lang="en-US"/>
        </a:p>
      </dgm:t>
    </dgm:pt>
    <dgm:pt modelId="{363BCE27-DDE1-4DB9-9B0F-80294444D2D8}" type="pres">
      <dgm:prSet presAssocID="{95C28FCE-C420-419D-AB20-E4A878C9460D}" presName="root" presStyleCnt="0">
        <dgm:presLayoutVars>
          <dgm:dir/>
          <dgm:resizeHandles val="exact"/>
        </dgm:presLayoutVars>
      </dgm:prSet>
      <dgm:spPr/>
    </dgm:pt>
    <dgm:pt modelId="{62F04FC5-515A-4C46-8521-12FA5E3BDF64}" type="pres">
      <dgm:prSet presAssocID="{10BE05B3-B0CA-4D4C-93C6-205C130E97A4}" presName="compNode" presStyleCnt="0"/>
      <dgm:spPr/>
    </dgm:pt>
    <dgm:pt modelId="{875D5BB4-845A-47A5-A526-E9B249F53E17}" type="pres">
      <dgm:prSet presAssocID="{10BE05B3-B0CA-4D4C-93C6-205C130E97A4}" presName="iconBgRect" presStyleLbl="bgShp" presStyleIdx="0" presStyleCnt="2"/>
      <dgm:spPr/>
    </dgm:pt>
    <dgm:pt modelId="{91C51403-3354-4F65-B675-FBB79535BC2B}" type="pres">
      <dgm:prSet presAssocID="{10BE05B3-B0CA-4D4C-93C6-205C130E97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ard Room"/>
        </a:ext>
      </dgm:extLst>
    </dgm:pt>
    <dgm:pt modelId="{E08EE69F-7329-4820-BC0E-0C4269D1E0E1}" type="pres">
      <dgm:prSet presAssocID="{10BE05B3-B0CA-4D4C-93C6-205C130E97A4}" presName="spaceRect" presStyleCnt="0"/>
      <dgm:spPr/>
    </dgm:pt>
    <dgm:pt modelId="{960F4695-AAAB-479C-941C-B211F9E99949}" type="pres">
      <dgm:prSet presAssocID="{10BE05B3-B0CA-4D4C-93C6-205C130E97A4}" presName="textRect" presStyleLbl="revTx" presStyleIdx="0" presStyleCnt="2">
        <dgm:presLayoutVars>
          <dgm:chMax val="1"/>
          <dgm:chPref val="1"/>
        </dgm:presLayoutVars>
      </dgm:prSet>
      <dgm:spPr/>
    </dgm:pt>
    <dgm:pt modelId="{16AAE5CF-801F-46D4-9085-476329746256}" type="pres">
      <dgm:prSet presAssocID="{61261717-E567-40DD-BA18-EFC6DBD37287}" presName="sibTrans" presStyleCnt="0"/>
      <dgm:spPr/>
    </dgm:pt>
    <dgm:pt modelId="{5B7F7BB9-3628-4E79-8BA5-F082462615F6}" type="pres">
      <dgm:prSet presAssocID="{5DE8A09B-D932-4E98-9D3E-0EB0CF099033}" presName="compNode" presStyleCnt="0"/>
      <dgm:spPr/>
    </dgm:pt>
    <dgm:pt modelId="{6CAA468C-3ACF-490F-9999-860EDD3D1EC9}" type="pres">
      <dgm:prSet presAssocID="{5DE8A09B-D932-4E98-9D3E-0EB0CF099033}" presName="iconBgRect" presStyleLbl="bgShp" presStyleIdx="1" presStyleCnt="2"/>
      <dgm:spPr/>
    </dgm:pt>
    <dgm:pt modelId="{A4B597BF-2384-4D39-BC8D-69A304CF9EE2}" type="pres">
      <dgm:prSet presAssocID="{5DE8A09B-D932-4E98-9D3E-0EB0CF09903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B90A5831-441A-41E0-A6A6-472910777E89}" type="pres">
      <dgm:prSet presAssocID="{5DE8A09B-D932-4E98-9D3E-0EB0CF099033}" presName="spaceRect" presStyleCnt="0"/>
      <dgm:spPr/>
    </dgm:pt>
    <dgm:pt modelId="{44BAA3BA-E768-4F1A-BA68-0B4ADC4B89EA}" type="pres">
      <dgm:prSet presAssocID="{5DE8A09B-D932-4E98-9D3E-0EB0CF099033}" presName="textRect" presStyleLbl="revTx" presStyleIdx="1" presStyleCnt="2">
        <dgm:presLayoutVars>
          <dgm:chMax val="1"/>
          <dgm:chPref val="1"/>
        </dgm:presLayoutVars>
      </dgm:prSet>
      <dgm:spPr/>
    </dgm:pt>
  </dgm:ptLst>
  <dgm:cxnLst>
    <dgm:cxn modelId="{F2A32D15-6E81-46C6-BCD3-9D79966DBCC4}" type="presOf" srcId="{10BE05B3-B0CA-4D4C-93C6-205C130E97A4}" destId="{960F4695-AAAB-479C-941C-B211F9E99949}" srcOrd="0" destOrd="0" presId="urn:microsoft.com/office/officeart/2018/5/layout/IconCircleLabelList"/>
    <dgm:cxn modelId="{5D140230-7FD7-4445-B09E-0FE2357363C0}" srcId="{95C28FCE-C420-419D-AB20-E4A878C9460D}" destId="{10BE05B3-B0CA-4D4C-93C6-205C130E97A4}" srcOrd="0" destOrd="0" parTransId="{7E11857F-1DB9-4CF4-B06C-BC96DDCBAF2B}" sibTransId="{61261717-E567-40DD-BA18-EFC6DBD37287}"/>
    <dgm:cxn modelId="{1016C498-3C23-478B-83B7-AFF49C2D13F6}" type="presOf" srcId="{95C28FCE-C420-419D-AB20-E4A878C9460D}" destId="{363BCE27-DDE1-4DB9-9B0F-80294444D2D8}" srcOrd="0" destOrd="0" presId="urn:microsoft.com/office/officeart/2018/5/layout/IconCircleLabelList"/>
    <dgm:cxn modelId="{3D5BC3BB-EEBF-4847-A6E7-D004AA132321}" type="presOf" srcId="{5DE8A09B-D932-4E98-9D3E-0EB0CF099033}" destId="{44BAA3BA-E768-4F1A-BA68-0B4ADC4B89EA}" srcOrd="0" destOrd="0" presId="urn:microsoft.com/office/officeart/2018/5/layout/IconCircleLabelList"/>
    <dgm:cxn modelId="{3B2B11CA-7569-44D7-BD16-2885322FF711}" srcId="{95C28FCE-C420-419D-AB20-E4A878C9460D}" destId="{5DE8A09B-D932-4E98-9D3E-0EB0CF099033}" srcOrd="1" destOrd="0" parTransId="{1E460334-4BCD-4421-BA70-0136CF74052C}" sibTransId="{46B18571-BFCF-463E-8754-990BF0F0ABEC}"/>
    <dgm:cxn modelId="{510701CE-BACA-4426-9F55-56427116F219}" type="presParOf" srcId="{363BCE27-DDE1-4DB9-9B0F-80294444D2D8}" destId="{62F04FC5-515A-4C46-8521-12FA5E3BDF64}" srcOrd="0" destOrd="0" presId="urn:microsoft.com/office/officeart/2018/5/layout/IconCircleLabelList"/>
    <dgm:cxn modelId="{996C49B9-0F77-4F19-8341-8CA2E19D2FB9}" type="presParOf" srcId="{62F04FC5-515A-4C46-8521-12FA5E3BDF64}" destId="{875D5BB4-845A-47A5-A526-E9B249F53E17}" srcOrd="0" destOrd="0" presId="urn:microsoft.com/office/officeart/2018/5/layout/IconCircleLabelList"/>
    <dgm:cxn modelId="{2BC85E7F-E7F5-4853-B30B-B97DD5544394}" type="presParOf" srcId="{62F04FC5-515A-4C46-8521-12FA5E3BDF64}" destId="{91C51403-3354-4F65-B675-FBB79535BC2B}" srcOrd="1" destOrd="0" presId="urn:microsoft.com/office/officeart/2018/5/layout/IconCircleLabelList"/>
    <dgm:cxn modelId="{22F1AEF1-AE27-46E9-991B-B30EF154A424}" type="presParOf" srcId="{62F04FC5-515A-4C46-8521-12FA5E3BDF64}" destId="{E08EE69F-7329-4820-BC0E-0C4269D1E0E1}" srcOrd="2" destOrd="0" presId="urn:microsoft.com/office/officeart/2018/5/layout/IconCircleLabelList"/>
    <dgm:cxn modelId="{02DA9492-6E12-467E-BFE6-E9BFBF1D0D65}" type="presParOf" srcId="{62F04FC5-515A-4C46-8521-12FA5E3BDF64}" destId="{960F4695-AAAB-479C-941C-B211F9E99949}" srcOrd="3" destOrd="0" presId="urn:microsoft.com/office/officeart/2018/5/layout/IconCircleLabelList"/>
    <dgm:cxn modelId="{0FEBE538-B97C-40B0-8EF9-285CA41E574D}" type="presParOf" srcId="{363BCE27-DDE1-4DB9-9B0F-80294444D2D8}" destId="{16AAE5CF-801F-46D4-9085-476329746256}" srcOrd="1" destOrd="0" presId="urn:microsoft.com/office/officeart/2018/5/layout/IconCircleLabelList"/>
    <dgm:cxn modelId="{6B3DB331-5BA1-498C-994C-F0F6D1BE0F7D}" type="presParOf" srcId="{363BCE27-DDE1-4DB9-9B0F-80294444D2D8}" destId="{5B7F7BB9-3628-4E79-8BA5-F082462615F6}" srcOrd="2" destOrd="0" presId="urn:microsoft.com/office/officeart/2018/5/layout/IconCircleLabelList"/>
    <dgm:cxn modelId="{DE6D8FD4-9399-4D60-B7DD-F0670311B34C}" type="presParOf" srcId="{5B7F7BB9-3628-4E79-8BA5-F082462615F6}" destId="{6CAA468C-3ACF-490F-9999-860EDD3D1EC9}" srcOrd="0" destOrd="0" presId="urn:microsoft.com/office/officeart/2018/5/layout/IconCircleLabelList"/>
    <dgm:cxn modelId="{CEF4BE1F-8417-4B0E-88D6-9411A7038102}" type="presParOf" srcId="{5B7F7BB9-3628-4E79-8BA5-F082462615F6}" destId="{A4B597BF-2384-4D39-BC8D-69A304CF9EE2}" srcOrd="1" destOrd="0" presId="urn:microsoft.com/office/officeart/2018/5/layout/IconCircleLabelList"/>
    <dgm:cxn modelId="{03ED91EC-1B6D-4B6A-96E8-605D4957A8B5}" type="presParOf" srcId="{5B7F7BB9-3628-4E79-8BA5-F082462615F6}" destId="{B90A5831-441A-41E0-A6A6-472910777E89}" srcOrd="2" destOrd="0" presId="urn:microsoft.com/office/officeart/2018/5/layout/IconCircleLabelList"/>
    <dgm:cxn modelId="{32E0A27B-C340-49BF-BA77-CDD2FE6399B3}" type="presParOf" srcId="{5B7F7BB9-3628-4E79-8BA5-F082462615F6}" destId="{44BAA3BA-E768-4F1A-BA68-0B4ADC4B89E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E3476-4C21-45F0-A893-6B5C1BBF11F1}">
      <dsp:nvSpPr>
        <dsp:cNvPr id="0" name=""/>
        <dsp:cNvSpPr/>
      </dsp:nvSpPr>
      <dsp:spPr>
        <a:xfrm>
          <a:off x="0" y="1560"/>
          <a:ext cx="6692813" cy="6648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DE56D-7EF2-4744-AD21-3B328C9BB715}">
      <dsp:nvSpPr>
        <dsp:cNvPr id="0" name=""/>
        <dsp:cNvSpPr/>
      </dsp:nvSpPr>
      <dsp:spPr>
        <a:xfrm>
          <a:off x="201113" y="151148"/>
          <a:ext cx="365660" cy="365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B0EB64-8864-49E9-A230-7D3BEDAB8E8F}">
      <dsp:nvSpPr>
        <dsp:cNvPr id="0" name=""/>
        <dsp:cNvSpPr/>
      </dsp:nvSpPr>
      <dsp:spPr>
        <a:xfrm>
          <a:off x="767886" y="1560"/>
          <a:ext cx="5924927" cy="66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62" tIns="70362" rIns="70362" bIns="70362" numCol="1" spcCol="1270" anchor="ctr" anchorCtr="0">
          <a:noAutofit/>
        </a:bodyPr>
        <a:lstStyle/>
        <a:p>
          <a:pPr marL="0" lvl="0" indent="0" algn="l" defTabSz="844550">
            <a:lnSpc>
              <a:spcPct val="100000"/>
            </a:lnSpc>
            <a:spcBef>
              <a:spcPct val="0"/>
            </a:spcBef>
            <a:spcAft>
              <a:spcPct val="35000"/>
            </a:spcAft>
            <a:buNone/>
          </a:pPr>
          <a:r>
            <a:rPr lang="en-US" sz="1900" kern="1200" dirty="0"/>
            <a:t>Administrative/program data</a:t>
          </a:r>
        </a:p>
      </dsp:txBody>
      <dsp:txXfrm>
        <a:off x="767886" y="1560"/>
        <a:ext cx="5924927" cy="664837"/>
      </dsp:txXfrm>
    </dsp:sp>
    <dsp:sp modelId="{4E45AE18-EA95-49D0-A926-39285803061F}">
      <dsp:nvSpPr>
        <dsp:cNvPr id="0" name=""/>
        <dsp:cNvSpPr/>
      </dsp:nvSpPr>
      <dsp:spPr>
        <a:xfrm>
          <a:off x="0" y="832606"/>
          <a:ext cx="6692813" cy="6648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5CB1C-C4AD-4BE9-B31F-384140665707}">
      <dsp:nvSpPr>
        <dsp:cNvPr id="0" name=""/>
        <dsp:cNvSpPr/>
      </dsp:nvSpPr>
      <dsp:spPr>
        <a:xfrm>
          <a:off x="201113" y="982195"/>
          <a:ext cx="365660" cy="365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02B288-4279-4356-ABBF-4BC843240C47}">
      <dsp:nvSpPr>
        <dsp:cNvPr id="0" name=""/>
        <dsp:cNvSpPr/>
      </dsp:nvSpPr>
      <dsp:spPr>
        <a:xfrm>
          <a:off x="767886" y="832606"/>
          <a:ext cx="5924927" cy="66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62" tIns="70362" rIns="70362" bIns="70362" numCol="1" spcCol="1270" anchor="ctr" anchorCtr="0">
          <a:noAutofit/>
        </a:bodyPr>
        <a:lstStyle/>
        <a:p>
          <a:pPr marL="0" lvl="0" indent="0" algn="l" defTabSz="844550">
            <a:lnSpc>
              <a:spcPct val="100000"/>
            </a:lnSpc>
            <a:spcBef>
              <a:spcPct val="0"/>
            </a:spcBef>
            <a:spcAft>
              <a:spcPct val="35000"/>
            </a:spcAft>
            <a:buNone/>
          </a:pPr>
          <a:r>
            <a:rPr lang="en-US" sz="1900" kern="1200"/>
            <a:t>Population data</a:t>
          </a:r>
        </a:p>
      </dsp:txBody>
      <dsp:txXfrm>
        <a:off x="767886" y="832606"/>
        <a:ext cx="5924927" cy="664837"/>
      </dsp:txXfrm>
    </dsp:sp>
    <dsp:sp modelId="{0A880685-9263-4D42-9290-A9ADFE5C969F}">
      <dsp:nvSpPr>
        <dsp:cNvPr id="0" name=""/>
        <dsp:cNvSpPr/>
      </dsp:nvSpPr>
      <dsp:spPr>
        <a:xfrm>
          <a:off x="0" y="1663653"/>
          <a:ext cx="6692813" cy="6648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12D6C-4D7F-4435-95ED-7C8A6C2D6F9F}">
      <dsp:nvSpPr>
        <dsp:cNvPr id="0" name=""/>
        <dsp:cNvSpPr/>
      </dsp:nvSpPr>
      <dsp:spPr>
        <a:xfrm>
          <a:off x="201113" y="1813241"/>
          <a:ext cx="365660" cy="365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3FA517-B779-4EDB-A22F-E6935315E54C}">
      <dsp:nvSpPr>
        <dsp:cNvPr id="0" name=""/>
        <dsp:cNvSpPr/>
      </dsp:nvSpPr>
      <dsp:spPr>
        <a:xfrm>
          <a:off x="767886" y="1663653"/>
          <a:ext cx="5924927" cy="66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62" tIns="70362" rIns="70362" bIns="70362" numCol="1" spcCol="1270" anchor="ctr" anchorCtr="0">
          <a:noAutofit/>
        </a:bodyPr>
        <a:lstStyle/>
        <a:p>
          <a:pPr marL="0" lvl="0" indent="0" algn="l" defTabSz="844550">
            <a:lnSpc>
              <a:spcPct val="100000"/>
            </a:lnSpc>
            <a:spcBef>
              <a:spcPct val="0"/>
            </a:spcBef>
            <a:spcAft>
              <a:spcPct val="35000"/>
            </a:spcAft>
            <a:buNone/>
          </a:pPr>
          <a:r>
            <a:rPr lang="en-US" sz="1900" kern="1200"/>
            <a:t>Best practices research</a:t>
          </a:r>
        </a:p>
      </dsp:txBody>
      <dsp:txXfrm>
        <a:off x="767886" y="1663653"/>
        <a:ext cx="5924927" cy="664837"/>
      </dsp:txXfrm>
    </dsp:sp>
    <dsp:sp modelId="{284828D1-0C23-4F35-8E10-A67CBE567AB5}">
      <dsp:nvSpPr>
        <dsp:cNvPr id="0" name=""/>
        <dsp:cNvSpPr/>
      </dsp:nvSpPr>
      <dsp:spPr>
        <a:xfrm>
          <a:off x="0" y="2494699"/>
          <a:ext cx="6692813" cy="6648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1E40D-DF7A-4CE3-AE70-78ABD36D482D}">
      <dsp:nvSpPr>
        <dsp:cNvPr id="0" name=""/>
        <dsp:cNvSpPr/>
      </dsp:nvSpPr>
      <dsp:spPr>
        <a:xfrm>
          <a:off x="201113" y="2644288"/>
          <a:ext cx="365660" cy="365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473FB1-B22F-4719-963F-1CB5E2A89F36}">
      <dsp:nvSpPr>
        <dsp:cNvPr id="0" name=""/>
        <dsp:cNvSpPr/>
      </dsp:nvSpPr>
      <dsp:spPr>
        <a:xfrm>
          <a:off x="767886" y="2494699"/>
          <a:ext cx="5924927" cy="66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62" tIns="70362" rIns="70362" bIns="70362" numCol="1" spcCol="1270" anchor="ctr" anchorCtr="0">
          <a:noAutofit/>
        </a:bodyPr>
        <a:lstStyle/>
        <a:p>
          <a:pPr marL="0" lvl="0" indent="0" algn="l" defTabSz="844550">
            <a:lnSpc>
              <a:spcPct val="100000"/>
            </a:lnSpc>
            <a:spcBef>
              <a:spcPct val="0"/>
            </a:spcBef>
            <a:spcAft>
              <a:spcPct val="35000"/>
            </a:spcAft>
            <a:buNone/>
          </a:pPr>
          <a:r>
            <a:rPr lang="en-US" sz="1900" kern="1200"/>
            <a:t>Survey</a:t>
          </a:r>
        </a:p>
      </dsp:txBody>
      <dsp:txXfrm>
        <a:off x="767886" y="2494699"/>
        <a:ext cx="5924927" cy="664837"/>
      </dsp:txXfrm>
    </dsp:sp>
    <dsp:sp modelId="{0220A577-34B0-4676-9276-655E2FA9A1F7}">
      <dsp:nvSpPr>
        <dsp:cNvPr id="0" name=""/>
        <dsp:cNvSpPr/>
      </dsp:nvSpPr>
      <dsp:spPr>
        <a:xfrm>
          <a:off x="0" y="3325746"/>
          <a:ext cx="6692813" cy="6648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9EE70-8F36-4C63-BF5D-DE8D967391F2}">
      <dsp:nvSpPr>
        <dsp:cNvPr id="0" name=""/>
        <dsp:cNvSpPr/>
      </dsp:nvSpPr>
      <dsp:spPr>
        <a:xfrm>
          <a:off x="201113" y="3475334"/>
          <a:ext cx="365660" cy="3656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9D4F91-4DA7-49AE-B0D1-FCDE8E2ECC7A}">
      <dsp:nvSpPr>
        <dsp:cNvPr id="0" name=""/>
        <dsp:cNvSpPr/>
      </dsp:nvSpPr>
      <dsp:spPr>
        <a:xfrm>
          <a:off x="767886" y="3325746"/>
          <a:ext cx="5924927" cy="66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62" tIns="70362" rIns="70362" bIns="70362" numCol="1" spcCol="1270" anchor="ctr" anchorCtr="0">
          <a:noAutofit/>
        </a:bodyPr>
        <a:lstStyle/>
        <a:p>
          <a:pPr marL="0" lvl="0" indent="0" algn="l" defTabSz="844550">
            <a:lnSpc>
              <a:spcPct val="100000"/>
            </a:lnSpc>
            <a:spcBef>
              <a:spcPct val="0"/>
            </a:spcBef>
            <a:spcAft>
              <a:spcPct val="35000"/>
            </a:spcAft>
            <a:buNone/>
          </a:pPr>
          <a:r>
            <a:rPr lang="en-US" sz="1900" kern="1200"/>
            <a:t>Focus groups</a:t>
          </a:r>
        </a:p>
      </dsp:txBody>
      <dsp:txXfrm>
        <a:off x="767886" y="3325746"/>
        <a:ext cx="5924927" cy="664837"/>
      </dsp:txXfrm>
    </dsp:sp>
    <dsp:sp modelId="{E8C77312-CDD7-46F1-A3B0-99A91A27389D}">
      <dsp:nvSpPr>
        <dsp:cNvPr id="0" name=""/>
        <dsp:cNvSpPr/>
      </dsp:nvSpPr>
      <dsp:spPr>
        <a:xfrm>
          <a:off x="0" y="4156792"/>
          <a:ext cx="6692813" cy="6648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29F07-7E8A-4BF8-A39E-8A8A48AB2136}">
      <dsp:nvSpPr>
        <dsp:cNvPr id="0" name=""/>
        <dsp:cNvSpPr/>
      </dsp:nvSpPr>
      <dsp:spPr>
        <a:xfrm>
          <a:off x="201113" y="4306380"/>
          <a:ext cx="365660" cy="36566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1B35A7-0CF8-4807-A106-90FDA215D014}">
      <dsp:nvSpPr>
        <dsp:cNvPr id="0" name=""/>
        <dsp:cNvSpPr/>
      </dsp:nvSpPr>
      <dsp:spPr>
        <a:xfrm>
          <a:off x="767886" y="4156792"/>
          <a:ext cx="5924927" cy="66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62" tIns="70362" rIns="70362" bIns="70362" numCol="1" spcCol="1270" anchor="ctr" anchorCtr="0">
          <a:noAutofit/>
        </a:bodyPr>
        <a:lstStyle/>
        <a:p>
          <a:pPr marL="0" lvl="0" indent="0" algn="l" defTabSz="844550">
            <a:lnSpc>
              <a:spcPct val="100000"/>
            </a:lnSpc>
            <a:spcBef>
              <a:spcPct val="0"/>
            </a:spcBef>
            <a:spcAft>
              <a:spcPct val="35000"/>
            </a:spcAft>
            <a:buNone/>
          </a:pPr>
          <a:r>
            <a:rPr lang="en-US" sz="1900" kern="1200"/>
            <a:t>Interviews</a:t>
          </a:r>
        </a:p>
      </dsp:txBody>
      <dsp:txXfrm>
        <a:off x="767886" y="4156792"/>
        <a:ext cx="5924927" cy="664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D5BB4-845A-47A5-A526-E9B249F53E17}">
      <dsp:nvSpPr>
        <dsp:cNvPr id="0" name=""/>
        <dsp:cNvSpPr/>
      </dsp:nvSpPr>
      <dsp:spPr>
        <a:xfrm>
          <a:off x="1085334" y="140386"/>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51403-3354-4F65-B675-FBB79535BC2B}">
      <dsp:nvSpPr>
        <dsp:cNvPr id="0" name=""/>
        <dsp:cNvSpPr/>
      </dsp:nvSpPr>
      <dsp:spPr>
        <a:xfrm>
          <a:off x="1553334" y="60838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F4695-AAAB-479C-941C-B211F9E99949}">
      <dsp:nvSpPr>
        <dsp:cNvPr id="0" name=""/>
        <dsp:cNvSpPr/>
      </dsp:nvSpPr>
      <dsp:spPr>
        <a:xfrm>
          <a:off x="383334" y="302038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Help promote the survey and focus groups to businesses, partners, and interested parties</a:t>
          </a:r>
        </a:p>
      </dsp:txBody>
      <dsp:txXfrm>
        <a:off x="383334" y="3020386"/>
        <a:ext cx="3600000" cy="720000"/>
      </dsp:txXfrm>
    </dsp:sp>
    <dsp:sp modelId="{6CAA468C-3ACF-490F-9999-860EDD3D1EC9}">
      <dsp:nvSpPr>
        <dsp:cNvPr id="0" name=""/>
        <dsp:cNvSpPr/>
      </dsp:nvSpPr>
      <dsp:spPr>
        <a:xfrm>
          <a:off x="5315334" y="140386"/>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597BF-2384-4D39-BC8D-69A304CF9EE2}">
      <dsp:nvSpPr>
        <dsp:cNvPr id="0" name=""/>
        <dsp:cNvSpPr/>
      </dsp:nvSpPr>
      <dsp:spPr>
        <a:xfrm>
          <a:off x="5783334" y="60838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AA3BA-E768-4F1A-BA68-0B4ADC4B89EA}">
      <dsp:nvSpPr>
        <dsp:cNvPr id="0" name=""/>
        <dsp:cNvSpPr/>
      </dsp:nvSpPr>
      <dsp:spPr>
        <a:xfrm>
          <a:off x="4613334" y="302038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Participate in interviews, survey, and focus groups</a:t>
          </a:r>
        </a:p>
      </dsp:txBody>
      <dsp:txXfrm>
        <a:off x="4613334" y="3020386"/>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91798-C802-0D4E-B194-C124D7281D7C}"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C5A5-8282-8F4D-91D4-AB1C0F85702D}" type="slidenum">
              <a:rPr lang="en-US" smtClean="0"/>
              <a:t>‹#›</a:t>
            </a:fld>
            <a:endParaRPr lang="en-US"/>
          </a:p>
        </p:txBody>
      </p:sp>
    </p:spTree>
    <p:extLst>
      <p:ext uri="{BB962C8B-B14F-4D97-AF65-F5344CB8AC3E}">
        <p14:creationId xmlns:p14="http://schemas.microsoft.com/office/powerpoint/2010/main" val="46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FC5A5-8282-8F4D-91D4-AB1C0F85702D}" type="slidenum">
              <a:rPr lang="en-US" smtClean="0"/>
              <a:t>3</a:t>
            </a:fld>
            <a:endParaRPr lang="en-US"/>
          </a:p>
        </p:txBody>
      </p:sp>
    </p:spTree>
    <p:extLst>
      <p:ext uri="{BB962C8B-B14F-4D97-AF65-F5344CB8AC3E}">
        <p14:creationId xmlns:p14="http://schemas.microsoft.com/office/powerpoint/2010/main" val="116443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4F8BE-7DBF-1341-9E91-461BBA70BF1B}" type="slidenum">
              <a:rPr lang="en-US" smtClean="0"/>
              <a:t>4</a:t>
            </a:fld>
            <a:endParaRPr lang="en-US"/>
          </a:p>
        </p:txBody>
      </p:sp>
    </p:spTree>
    <p:extLst>
      <p:ext uri="{BB962C8B-B14F-4D97-AF65-F5344CB8AC3E}">
        <p14:creationId xmlns:p14="http://schemas.microsoft.com/office/powerpoint/2010/main" val="359429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satisfaction survey – sent monthly to anyone who exited the previous month.  Low </a:t>
            </a:r>
            <a:r>
              <a:rPr lang="en-US"/>
              <a:t>response rate.</a:t>
            </a:r>
          </a:p>
        </p:txBody>
      </p:sp>
      <p:sp>
        <p:nvSpPr>
          <p:cNvPr id="4" name="Slide Number Placeholder 3"/>
          <p:cNvSpPr>
            <a:spLocks noGrp="1"/>
          </p:cNvSpPr>
          <p:nvPr>
            <p:ph type="sldNum" sz="quarter" idx="5"/>
          </p:nvPr>
        </p:nvSpPr>
        <p:spPr/>
        <p:txBody>
          <a:bodyPr/>
          <a:lstStyle/>
          <a:p>
            <a:fld id="{661FC5A5-8282-8F4D-91D4-AB1C0F85702D}" type="slidenum">
              <a:rPr lang="en-US" smtClean="0"/>
              <a:t>6</a:t>
            </a:fld>
            <a:endParaRPr lang="en-US"/>
          </a:p>
        </p:txBody>
      </p:sp>
    </p:spTree>
    <p:extLst>
      <p:ext uri="{BB962C8B-B14F-4D97-AF65-F5344CB8AC3E}">
        <p14:creationId xmlns:p14="http://schemas.microsoft.com/office/powerpoint/2010/main" val="330400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4F8BE-7DBF-1341-9E91-461BBA70BF1B}" type="slidenum">
              <a:rPr lang="en-US" smtClean="0"/>
              <a:t>7</a:t>
            </a:fld>
            <a:endParaRPr lang="en-US"/>
          </a:p>
        </p:txBody>
      </p:sp>
    </p:spTree>
    <p:extLst>
      <p:ext uri="{BB962C8B-B14F-4D97-AF65-F5344CB8AC3E}">
        <p14:creationId xmlns:p14="http://schemas.microsoft.com/office/powerpoint/2010/main" val="49903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73B8F0-5C36-A94A-B2D7-A82726AE3A21}"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345912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6C92A-8583-374D-A36A-944FC2096A33}"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290006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86CD43-5C14-2948-864B-CCF771D460DF}"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4346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718D2-AF36-CD47-967C-847D1832CB31}"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544485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AFB85-5413-324A-B748-8819BBA8A48B}"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270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5D19D9-DCB4-3B46-B55A-2D4AD4C8BED8}"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55346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8A853-7E20-194D-AF5B-6322820F8D87}"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387392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5ECEC-CB90-A248-831B-9F87257DD546}"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206493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6B8817-1548-8347-8E2E-99B5327C4EC3}"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360529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BCBD32-8449-FC4D-9625-2A144F209DBD}"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174026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439C54-3370-CB44-95AD-1D40BA6AF856}"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424656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D230F-1CDE-7043-8E4C-FEADB4B9D8F4}" type="datetime1">
              <a:rPr lang="en-US" smtClean="0"/>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256968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2C99E9-8CB9-DC47-93CF-13B2B759F74F}" type="datetime1">
              <a:rPr lang="en-US" smtClean="0"/>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791369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4F247-0D7B-4141-8182-F47455CBE42E}" type="datetime1">
              <a:rPr lang="en-US" smtClean="0"/>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95857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1B255-F9BF-D145-8E82-2CB4344E6160}"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23E10-F203-3E4F-8319-27C705F5B030}" type="slidenum">
              <a:rPr lang="en-US" smtClean="0"/>
              <a:t>‹#›</a:t>
            </a:fld>
            <a:endParaRPr lang="en-US"/>
          </a:p>
        </p:txBody>
      </p:sp>
    </p:spTree>
    <p:extLst>
      <p:ext uri="{BB962C8B-B14F-4D97-AF65-F5344CB8AC3E}">
        <p14:creationId xmlns:p14="http://schemas.microsoft.com/office/powerpoint/2010/main" val="393151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23E10-F203-3E4F-8319-27C705F5B030}" type="slidenum">
              <a:rPr lang="en-US" smtClean="0"/>
              <a:t>‹#›</a:t>
            </a:fld>
            <a:endParaRPr lang="en-US"/>
          </a:p>
        </p:txBody>
      </p:sp>
      <p:sp>
        <p:nvSpPr>
          <p:cNvPr id="5" name="Date Placeholder 4"/>
          <p:cNvSpPr>
            <a:spLocks noGrp="1"/>
          </p:cNvSpPr>
          <p:nvPr>
            <p:ph type="dt" sz="half" idx="10"/>
          </p:nvPr>
        </p:nvSpPr>
        <p:spPr/>
        <p:txBody>
          <a:bodyPr/>
          <a:lstStyle/>
          <a:p>
            <a:fld id="{2620D0A8-DE4A-684E-AD8F-3895967FF2AD}" type="datetime1">
              <a:rPr lang="en-US" smtClean="0"/>
              <a:t>1/26/23</a:t>
            </a:fld>
            <a:endParaRPr lang="en-US"/>
          </a:p>
        </p:txBody>
      </p:sp>
    </p:spTree>
    <p:extLst>
      <p:ext uri="{BB962C8B-B14F-4D97-AF65-F5344CB8AC3E}">
        <p14:creationId xmlns:p14="http://schemas.microsoft.com/office/powerpoint/2010/main" val="17812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307B6E-EF63-3042-B0AF-616DDCB9808E}" type="datetime1">
              <a:rPr lang="en-US" smtClean="0"/>
              <a:t>1/26/23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923E10-F203-3E4F-8319-27C705F5B030}" type="slidenum">
              <a:rPr lang="en-US" smtClean="0"/>
              <a:t>‹#›</a:t>
            </a:fld>
            <a:endParaRPr lang="en-US"/>
          </a:p>
        </p:txBody>
      </p:sp>
    </p:spTree>
    <p:extLst>
      <p:ext uri="{BB962C8B-B14F-4D97-AF65-F5344CB8AC3E}">
        <p14:creationId xmlns:p14="http://schemas.microsoft.com/office/powerpoint/2010/main" val="7345460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smith@bloomconsul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A475-76A0-F926-18AC-F8B35BE416DD}"/>
              </a:ext>
            </a:extLst>
          </p:cNvPr>
          <p:cNvSpPr>
            <a:spLocks noGrp="1"/>
          </p:cNvSpPr>
          <p:nvPr>
            <p:ph type="ctrTitle"/>
          </p:nvPr>
        </p:nvSpPr>
        <p:spPr/>
        <p:txBody>
          <a:bodyPr/>
          <a:lstStyle/>
          <a:p>
            <a:r>
              <a:rPr lang="en-US" dirty="0"/>
              <a:t>Montana Vocational Rehabilitation and Blind Services</a:t>
            </a:r>
          </a:p>
        </p:txBody>
      </p:sp>
      <p:sp>
        <p:nvSpPr>
          <p:cNvPr id="3" name="Subtitle 2">
            <a:extLst>
              <a:ext uri="{FF2B5EF4-FFF2-40B4-BE49-F238E27FC236}">
                <a16:creationId xmlns:a16="http://schemas.microsoft.com/office/drawing/2014/main" id="{69D3A81C-F2B2-2C77-808D-AE802B8D3FD5}"/>
              </a:ext>
            </a:extLst>
          </p:cNvPr>
          <p:cNvSpPr>
            <a:spLocks noGrp="1"/>
          </p:cNvSpPr>
          <p:nvPr>
            <p:ph type="subTitle" idx="1"/>
          </p:nvPr>
        </p:nvSpPr>
        <p:spPr/>
        <p:txBody>
          <a:bodyPr>
            <a:normAutofit fontScale="92500" lnSpcReduction="20000"/>
          </a:bodyPr>
          <a:lstStyle/>
          <a:p>
            <a:r>
              <a:rPr lang="en-US" sz="2400" dirty="0"/>
              <a:t>Comprehensive Statewide Needs Assessment</a:t>
            </a:r>
          </a:p>
          <a:p>
            <a:r>
              <a:rPr lang="en-US" dirty="0"/>
              <a:t>SWIB Presentation</a:t>
            </a:r>
          </a:p>
          <a:p>
            <a:r>
              <a:rPr lang="en-US" dirty="0"/>
              <a:t>January 31, 2023</a:t>
            </a:r>
          </a:p>
        </p:txBody>
      </p:sp>
      <p:sp>
        <p:nvSpPr>
          <p:cNvPr id="4" name="Slide Number Placeholder 3">
            <a:extLst>
              <a:ext uri="{FF2B5EF4-FFF2-40B4-BE49-F238E27FC236}">
                <a16:creationId xmlns:a16="http://schemas.microsoft.com/office/drawing/2014/main" id="{82504603-7DAE-7890-1CF8-8CF013F01601}"/>
              </a:ext>
            </a:extLst>
          </p:cNvPr>
          <p:cNvSpPr>
            <a:spLocks noGrp="1"/>
          </p:cNvSpPr>
          <p:nvPr>
            <p:ph type="sldNum" sz="quarter" idx="12"/>
          </p:nvPr>
        </p:nvSpPr>
        <p:spPr/>
        <p:txBody>
          <a:bodyPr/>
          <a:lstStyle/>
          <a:p>
            <a:fld id="{6E923E10-F203-3E4F-8319-27C705F5B030}" type="slidenum">
              <a:rPr lang="en-US" smtClean="0"/>
              <a:t>1</a:t>
            </a:fld>
            <a:endParaRPr lang="en-US"/>
          </a:p>
        </p:txBody>
      </p:sp>
    </p:spTree>
    <p:extLst>
      <p:ext uri="{BB962C8B-B14F-4D97-AF65-F5344CB8AC3E}">
        <p14:creationId xmlns:p14="http://schemas.microsoft.com/office/powerpoint/2010/main" val="37306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87AA7-D0A0-DE77-51C6-7A5B7C77E0B2}"/>
              </a:ext>
            </a:extLst>
          </p:cNvPr>
          <p:cNvSpPr>
            <a:spLocks noGrp="1"/>
          </p:cNvSpPr>
          <p:nvPr>
            <p:ph type="title"/>
          </p:nvPr>
        </p:nvSpPr>
        <p:spPr>
          <a:xfrm>
            <a:off x="1333502" y="609600"/>
            <a:ext cx="8596668" cy="1320800"/>
          </a:xfrm>
        </p:spPr>
        <p:txBody>
          <a:bodyPr>
            <a:normAutofit/>
          </a:bodyPr>
          <a:lstStyle/>
          <a:p>
            <a:r>
              <a:rPr lang="en-US" dirty="0"/>
              <a:t>Project purpose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D9C130A-0514-8050-593B-A8C34C0AB404}"/>
              </a:ext>
            </a:extLst>
          </p:cNvPr>
          <p:cNvSpPr>
            <a:spLocks noGrp="1"/>
          </p:cNvSpPr>
          <p:nvPr>
            <p:ph idx="1"/>
          </p:nvPr>
        </p:nvSpPr>
        <p:spPr>
          <a:xfrm>
            <a:off x="1333502" y="1463041"/>
            <a:ext cx="9712450" cy="4785360"/>
          </a:xfrm>
        </p:spPr>
        <p:txBody>
          <a:bodyPr>
            <a:normAutofit/>
          </a:bodyPr>
          <a:lstStyle/>
          <a:p>
            <a:pPr lvl="0">
              <a:lnSpc>
                <a:spcPct val="90000"/>
              </a:lnSpc>
            </a:pPr>
            <a:r>
              <a:rPr lang="en-US" dirty="0"/>
              <a:t>Create a CSNA that clearly establishes goals, defines implementation and dissemination plans, gathers and analyzes the information, and provides findings that inform state priorities, strategies, and programming. </a:t>
            </a:r>
          </a:p>
          <a:p>
            <a:pPr lvl="0">
              <a:lnSpc>
                <a:spcPct val="90000"/>
              </a:lnSpc>
            </a:pPr>
            <a:r>
              <a:rPr lang="en-US" dirty="0"/>
              <a:t>Design and disseminate survey instruments that target identified populations and provide reliable and valid measures of population needs. </a:t>
            </a:r>
          </a:p>
          <a:p>
            <a:pPr lvl="0">
              <a:lnSpc>
                <a:spcPct val="90000"/>
              </a:lnSpc>
            </a:pPr>
            <a:r>
              <a:rPr lang="en-US" dirty="0"/>
              <a:t>Assess the rehabilitation needs of individuals with the most significant disabilities, individuals who are minorities, individuals unserved or underserved by VRBS, and individuals with disabilities served through other components of the statewide workforce investment system.</a:t>
            </a:r>
          </a:p>
          <a:p>
            <a:pPr lvl="0">
              <a:lnSpc>
                <a:spcPct val="90000"/>
              </a:lnSpc>
            </a:pPr>
            <a:r>
              <a:rPr lang="en-US" dirty="0"/>
              <a:t>Articulate the needs to establish, develop, or improve community rehabilitation providers within the state. </a:t>
            </a:r>
          </a:p>
          <a:p>
            <a:pPr lvl="0">
              <a:lnSpc>
                <a:spcPct val="90000"/>
              </a:lnSpc>
            </a:pPr>
            <a:r>
              <a:rPr lang="en-US" dirty="0"/>
              <a:t>Provide outreach to stakeholders to assure broad input and establish long-term connections. </a:t>
            </a:r>
          </a:p>
          <a:p>
            <a:pPr lvl="0">
              <a:lnSpc>
                <a:spcPct val="90000"/>
              </a:lnSpc>
            </a:pPr>
            <a:r>
              <a:rPr lang="en-US" dirty="0"/>
              <a:t>Complete a final, professional report and presentation that provides clear findings and is easily accessible to target audiences including the State Rehabilitation Council (SRC) and VRBS Leadership. </a:t>
            </a:r>
          </a:p>
          <a:p>
            <a:pPr>
              <a:lnSpc>
                <a:spcPct val="90000"/>
              </a:lnSpc>
            </a:pPr>
            <a:endParaRPr lang="en-US" sz="15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8CB47BD-513F-AF30-C81E-B0AAA51C9D3C}"/>
              </a:ext>
            </a:extLst>
          </p:cNvPr>
          <p:cNvSpPr>
            <a:spLocks noGrp="1"/>
          </p:cNvSpPr>
          <p:nvPr>
            <p:ph type="sldNum" sz="quarter" idx="12"/>
          </p:nvPr>
        </p:nvSpPr>
        <p:spPr/>
        <p:txBody>
          <a:bodyPr/>
          <a:lstStyle/>
          <a:p>
            <a:fld id="{6E923E10-F203-3E4F-8319-27C705F5B030}" type="slidenum">
              <a:rPr lang="en-US" smtClean="0"/>
              <a:t>2</a:t>
            </a:fld>
            <a:endParaRPr lang="en-US"/>
          </a:p>
        </p:txBody>
      </p:sp>
    </p:spTree>
    <p:extLst>
      <p:ext uri="{BB962C8B-B14F-4D97-AF65-F5344CB8AC3E}">
        <p14:creationId xmlns:p14="http://schemas.microsoft.com/office/powerpoint/2010/main" val="265678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2D10B-430E-8895-A550-54C913407A8F}"/>
              </a:ext>
            </a:extLst>
          </p:cNvPr>
          <p:cNvSpPr>
            <a:spLocks noGrp="1"/>
          </p:cNvSpPr>
          <p:nvPr>
            <p:ph type="title"/>
          </p:nvPr>
        </p:nvSpPr>
        <p:spPr>
          <a:xfrm>
            <a:off x="745064" y="171050"/>
            <a:ext cx="8596668" cy="1320800"/>
          </a:xfrm>
        </p:spPr>
        <p:txBody>
          <a:bodyPr>
            <a:normAutofit/>
          </a:bodyPr>
          <a:lstStyle/>
          <a:p>
            <a:r>
              <a:rPr lang="en-US" dirty="0"/>
              <a:t>Research questions</a:t>
            </a:r>
          </a:p>
        </p:txBody>
      </p:sp>
      <p:sp>
        <p:nvSpPr>
          <p:cNvPr id="56" name="Isosceles Triangle 55">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D6191430-C9BD-4EB2-881C-091B6B5F7A2E}"/>
              </a:ext>
            </a:extLst>
          </p:cNvPr>
          <p:cNvSpPr>
            <a:spLocks noGrp="1"/>
          </p:cNvSpPr>
          <p:nvPr>
            <p:ph type="sldNum" sz="quarter" idx="12"/>
          </p:nvPr>
        </p:nvSpPr>
        <p:spPr>
          <a:xfrm>
            <a:off x="11059928" y="6492875"/>
            <a:ext cx="683339" cy="365125"/>
          </a:xfrm>
        </p:spPr>
        <p:txBody>
          <a:bodyPr>
            <a:normAutofit/>
          </a:bodyPr>
          <a:lstStyle/>
          <a:p>
            <a:pPr>
              <a:spcAft>
                <a:spcPts val="600"/>
              </a:spcAft>
            </a:pPr>
            <a:fld id="{6E923E10-F203-3E4F-8319-27C705F5B030}" type="slidenum">
              <a:rPr lang="en-US"/>
              <a:pPr>
                <a:spcAft>
                  <a:spcPts val="600"/>
                </a:spcAft>
              </a:pPr>
              <a:t>3</a:t>
            </a:fld>
            <a:endParaRPr lang="en-US" dirty="0"/>
          </a:p>
        </p:txBody>
      </p:sp>
      <p:sp>
        <p:nvSpPr>
          <p:cNvPr id="7" name="Content Placeholder 2">
            <a:extLst>
              <a:ext uri="{FF2B5EF4-FFF2-40B4-BE49-F238E27FC236}">
                <a16:creationId xmlns:a16="http://schemas.microsoft.com/office/drawing/2014/main" id="{73D56C0B-7872-10C5-61A3-47FFB65D2FA9}"/>
              </a:ext>
            </a:extLst>
          </p:cNvPr>
          <p:cNvSpPr>
            <a:spLocks noGrp="1"/>
          </p:cNvSpPr>
          <p:nvPr>
            <p:ph idx="1"/>
          </p:nvPr>
        </p:nvSpPr>
        <p:spPr>
          <a:xfrm>
            <a:off x="745063" y="831450"/>
            <a:ext cx="10998203" cy="5929614"/>
          </a:xfrm>
        </p:spPr>
        <p:txBody>
          <a:bodyPr>
            <a:noAutofit/>
          </a:bodyPr>
          <a:lstStyle/>
          <a:p>
            <a:pPr marL="342900" marR="0" lvl="0" indent="-342900">
              <a:lnSpc>
                <a:spcPct val="90000"/>
              </a:lnSpc>
              <a:spcBef>
                <a:spcPts val="100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What is the prevalence of disability in Montana, and how does this context inform VRBS policy and program planning? </a:t>
            </a:r>
          </a:p>
          <a:p>
            <a:pPr marL="342900" marR="0" lvl="0" indent="-3429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What are the rehabilitation needs of people with disabilities in Montana, and how do these vary by geography, population, or other characteristics? Specific populations of interest include:</a:t>
            </a:r>
          </a:p>
          <a:p>
            <a:pPr marL="742950" marR="0" lvl="1" indent="-285750">
              <a:lnSpc>
                <a:spcPct val="90000"/>
              </a:lnSpc>
              <a:spcBef>
                <a:spcPts val="0"/>
              </a:spcBef>
              <a:spcAft>
                <a:spcPts val="0"/>
              </a:spcAft>
              <a:buFont typeface="+mj-lt"/>
              <a:buAutoNum type="alphaL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Individuals with the most significant disabilities, including their need for supported employment services?</a:t>
            </a:r>
          </a:p>
          <a:p>
            <a:pPr marL="742950" marR="0" lvl="1" indent="-285750">
              <a:lnSpc>
                <a:spcPct val="90000"/>
              </a:lnSpc>
              <a:spcBef>
                <a:spcPts val="0"/>
              </a:spcBef>
              <a:spcAft>
                <a:spcPts val="0"/>
              </a:spcAft>
              <a:buFont typeface="+mj-lt"/>
              <a:buAutoNum type="alphaL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Individuals with disabilities who are unserved or underserved, including minorities.</a:t>
            </a:r>
          </a:p>
          <a:p>
            <a:pPr marL="1143000" marR="0" lvl="2" indent="-228600">
              <a:lnSpc>
                <a:spcPct val="90000"/>
              </a:lnSpc>
              <a:spcBef>
                <a:spcPts val="0"/>
              </a:spcBef>
              <a:spcAft>
                <a:spcPts val="0"/>
              </a:spcAft>
              <a:buFont typeface="+mj-lt"/>
              <a:buAutoNum type="romanL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People with: </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Deafness or other hearing impairments</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Blindness or other visual impairments </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Deaf-blindness </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Serious or chronic behavioral health issues </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Brain injuries </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Ambulatory disabilities</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Developmental or intellectual disabilities</a:t>
            </a:r>
          </a:p>
          <a:p>
            <a:pPr marL="1143000" marR="0" lvl="2" indent="-228600">
              <a:lnSpc>
                <a:spcPct val="90000"/>
              </a:lnSpc>
              <a:spcBef>
                <a:spcPts val="0"/>
              </a:spcBef>
              <a:spcAft>
                <a:spcPts val="0"/>
              </a:spcAft>
              <a:buFont typeface="+mj-lt"/>
              <a:buAutoNum type="romanL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People with disabilities who are:</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Living in rural areas</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Racial or ethnic minorities, including American Indians on reservations and in urban settings</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Living in migrant communities as well as language minorities</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Youth in foster placements</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In or transitioning out of institutional or residential settings</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Poor/low income </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Experiencing homelessness or who are voluntarily transient </a:t>
            </a:r>
          </a:p>
          <a:p>
            <a:pPr marL="1600200" marR="0" lvl="3" indent="-2286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Veterans</a:t>
            </a:r>
          </a:p>
          <a:p>
            <a:pPr marL="742950" marR="0" lvl="1" indent="-285750">
              <a:lnSpc>
                <a:spcPct val="90000"/>
              </a:lnSpc>
              <a:spcBef>
                <a:spcPts val="0"/>
              </a:spcBef>
              <a:spcAft>
                <a:spcPts val="0"/>
              </a:spcAft>
              <a:buFont typeface="+mj-lt"/>
              <a:buAutoNum type="alphaL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Youth with disabilities, including students in transition. </a:t>
            </a:r>
          </a:p>
          <a:p>
            <a:pPr marL="742950" marR="0" lvl="1" indent="-285750">
              <a:lnSpc>
                <a:spcPct val="90000"/>
              </a:lnSpc>
              <a:spcBef>
                <a:spcPts val="0"/>
              </a:spcBef>
              <a:spcAft>
                <a:spcPts val="0"/>
              </a:spcAft>
              <a:buFont typeface="+mj-lt"/>
              <a:buAutoNum type="alphaL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Individuals with disabilities served through other components of the statewide workforce investment system, as identified by such individuals and personnel assisting such individuals through the components.</a:t>
            </a:r>
          </a:p>
          <a:p>
            <a:pPr marL="342900" marR="0" lvl="0" indent="-3429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What are the resources VRBS invests in supporting the rehabilitation needs of individuals with disabilities?</a:t>
            </a:r>
          </a:p>
          <a:p>
            <a:pPr marL="742950" marR="0" lvl="1" indent="-285750">
              <a:lnSpc>
                <a:spcPct val="90000"/>
              </a:lnSpc>
              <a:spcBef>
                <a:spcPts val="0"/>
              </a:spcBef>
              <a:spcAft>
                <a:spcPts val="0"/>
              </a:spcAft>
              <a:buFont typeface="+mj-lt"/>
              <a:buAutoNum type="alphaL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What are the outcomes of these investments?</a:t>
            </a:r>
          </a:p>
          <a:p>
            <a:pPr marL="342900" marR="0" lvl="0" indent="-342900">
              <a:lnSpc>
                <a:spcPct val="90000"/>
              </a:lnSpc>
              <a:spcBef>
                <a:spcPts val="0"/>
              </a:spcBef>
              <a:spcAft>
                <a:spcPts val="0"/>
              </a:spcAft>
              <a:buFont typeface="+mj-lt"/>
              <a:buAutoNum type="arabi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What are the gaps between the needs and resources or client outcomes?</a:t>
            </a:r>
          </a:p>
          <a:p>
            <a:pPr marL="742950" marR="0" lvl="1" indent="-285750">
              <a:lnSpc>
                <a:spcPct val="90000"/>
              </a:lnSpc>
              <a:spcBef>
                <a:spcPts val="0"/>
              </a:spcBef>
              <a:spcAft>
                <a:spcPts val="1000"/>
              </a:spcAft>
              <a:buFont typeface="+mj-lt"/>
              <a:buAutoNum type="alphaLcPeriod"/>
            </a:pPr>
            <a:r>
              <a:rPr lang="en-US" sz="1450" dirty="0">
                <a:effectLst/>
                <a:latin typeface="Calibri" panose="020F0502020204030204" pitchFamily="34" charset="0"/>
                <a:ea typeface="Times New Roman" panose="02020603050405020304" pitchFamily="18" charset="0"/>
                <a:cs typeface="Times New Roman" panose="02020603050405020304" pitchFamily="18" charset="0"/>
              </a:rPr>
              <a:t>What is the need to establish, develop, or improve community rehabilitation providers in the state? </a:t>
            </a:r>
          </a:p>
          <a:p>
            <a:pPr lvl="0">
              <a:lnSpc>
                <a:spcPct val="90000"/>
              </a:lnSpc>
              <a:buFont typeface="+mj-lt"/>
              <a:buAutoNum type="arabicPeriod"/>
            </a:pPr>
            <a:endParaRPr lang="en-US" sz="1400" dirty="0"/>
          </a:p>
        </p:txBody>
      </p:sp>
      <p:sp>
        <p:nvSpPr>
          <p:cNvPr id="58" name="Isosceles Triangle 57">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752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66" name="Straight Connector 65">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EE8A0A7-6885-584D-B480-B8C9B8D7D3C9}"/>
              </a:ext>
            </a:extLst>
          </p:cNvPr>
          <p:cNvSpPr>
            <a:spLocks noGrp="1"/>
          </p:cNvSpPr>
          <p:nvPr>
            <p:ph type="title"/>
          </p:nvPr>
        </p:nvSpPr>
        <p:spPr>
          <a:xfrm>
            <a:off x="261671" y="1378252"/>
            <a:ext cx="3547581" cy="4093028"/>
          </a:xfrm>
        </p:spPr>
        <p:txBody>
          <a:bodyPr anchor="ctr">
            <a:normAutofit/>
          </a:bodyPr>
          <a:lstStyle/>
          <a:p>
            <a:r>
              <a:rPr lang="en-US" sz="4400" b="1" dirty="0">
                <a:solidFill>
                  <a:schemeClr val="accent1">
                    <a:lumMod val="75000"/>
                  </a:schemeClr>
                </a:solidFill>
              </a:rPr>
              <a:t>Assessment data sources and collection methods</a:t>
            </a:r>
          </a:p>
        </p:txBody>
      </p:sp>
      <p:sp>
        <p:nvSpPr>
          <p:cNvPr id="76" name="Rectangle 75">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857F1EB-722E-6D44-AB74-9AFC680C28D9}"/>
              </a:ext>
            </a:extLst>
          </p:cNvPr>
          <p:cNvSpPr>
            <a:spLocks noGrp="1"/>
          </p:cNvSpPr>
          <p:nvPr>
            <p:ph type="sldNum" sz="quarter" idx="12"/>
          </p:nvPr>
        </p:nvSpPr>
        <p:spPr>
          <a:xfrm>
            <a:off x="10529090" y="6041362"/>
            <a:ext cx="683339" cy="365125"/>
          </a:xfrm>
        </p:spPr>
        <p:txBody>
          <a:bodyPr>
            <a:normAutofit/>
          </a:bodyPr>
          <a:lstStyle/>
          <a:p>
            <a:pPr>
              <a:spcAft>
                <a:spcPts val="600"/>
              </a:spcAft>
            </a:pPr>
            <a:fld id="{C3356236-8D30-BF4A-BB7E-16B519443FC3}" type="slidenum">
              <a:rPr lang="en-US">
                <a:solidFill>
                  <a:srgbClr val="FFFFFF"/>
                </a:solidFill>
              </a:rPr>
              <a:pPr>
                <a:spcAft>
                  <a:spcPts val="600"/>
                </a:spcAft>
              </a:pPr>
              <a:t>4</a:t>
            </a:fld>
            <a:endParaRPr lang="en-US">
              <a:solidFill>
                <a:srgbClr val="FFFFFF"/>
              </a:solidFill>
            </a:endParaRPr>
          </a:p>
        </p:txBody>
      </p:sp>
      <p:graphicFrame>
        <p:nvGraphicFramePr>
          <p:cNvPr id="18" name="Content Placeholder 2">
            <a:extLst>
              <a:ext uri="{FF2B5EF4-FFF2-40B4-BE49-F238E27FC236}">
                <a16:creationId xmlns:a16="http://schemas.microsoft.com/office/drawing/2014/main" id="{03320BE0-C5B0-4E28-90D4-FEC5AADCC022}"/>
              </a:ext>
            </a:extLst>
          </p:cNvPr>
          <p:cNvGraphicFramePr>
            <a:graphicFrameLocks noGrp="1"/>
          </p:cNvGraphicFramePr>
          <p:nvPr>
            <p:ph idx="1"/>
            <p:extLst>
              <p:ext uri="{D42A27DB-BD31-4B8C-83A1-F6EECF244321}">
                <p14:modId xmlns:p14="http://schemas.microsoft.com/office/powerpoint/2010/main" val="1674924771"/>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04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76FD-95C4-ECE5-E30F-C73A8B112DAD}"/>
              </a:ext>
            </a:extLst>
          </p:cNvPr>
          <p:cNvSpPr>
            <a:spLocks noGrp="1"/>
          </p:cNvSpPr>
          <p:nvPr>
            <p:ph type="title"/>
          </p:nvPr>
        </p:nvSpPr>
        <p:spPr/>
        <p:txBody>
          <a:bodyPr/>
          <a:lstStyle/>
          <a:p>
            <a:r>
              <a:rPr lang="en-US" dirty="0"/>
              <a:t>CSNA support</a:t>
            </a:r>
          </a:p>
        </p:txBody>
      </p:sp>
      <p:graphicFrame>
        <p:nvGraphicFramePr>
          <p:cNvPr id="6" name="Content Placeholder 2">
            <a:extLst>
              <a:ext uri="{FF2B5EF4-FFF2-40B4-BE49-F238E27FC236}">
                <a16:creationId xmlns:a16="http://schemas.microsoft.com/office/drawing/2014/main" id="{DE7450BE-CA8F-BA72-D284-AD5D0DDC7B7F}"/>
              </a:ext>
            </a:extLst>
          </p:cNvPr>
          <p:cNvGraphicFramePr>
            <a:graphicFrameLocks noGrp="1"/>
          </p:cNvGraphicFramePr>
          <p:nvPr>
            <p:ph idx="1"/>
            <p:extLst>
              <p:ext uri="{D42A27DB-BD31-4B8C-83A1-F6EECF244321}">
                <p14:modId xmlns:p14="http://schemas.microsoft.com/office/powerpoint/2010/main" val="337819756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B6A9A55-014E-410E-7D67-F703E748CF08}"/>
              </a:ext>
            </a:extLst>
          </p:cNvPr>
          <p:cNvSpPr>
            <a:spLocks noGrp="1"/>
          </p:cNvSpPr>
          <p:nvPr>
            <p:ph type="sldNum" sz="quarter" idx="12"/>
          </p:nvPr>
        </p:nvSpPr>
        <p:spPr/>
        <p:txBody>
          <a:bodyPr/>
          <a:lstStyle/>
          <a:p>
            <a:fld id="{6E923E10-F203-3E4F-8319-27C705F5B030}" type="slidenum">
              <a:rPr lang="en-US" smtClean="0"/>
              <a:t>5</a:t>
            </a:fld>
            <a:endParaRPr lang="en-US"/>
          </a:p>
        </p:txBody>
      </p:sp>
    </p:spTree>
    <p:extLst>
      <p:ext uri="{BB962C8B-B14F-4D97-AF65-F5344CB8AC3E}">
        <p14:creationId xmlns:p14="http://schemas.microsoft.com/office/powerpoint/2010/main" val="223797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2C92-FCCC-045D-C6D4-6652D3B02387}"/>
              </a:ext>
            </a:extLst>
          </p:cNvPr>
          <p:cNvSpPr>
            <a:spLocks noGrp="1"/>
          </p:cNvSpPr>
          <p:nvPr>
            <p:ph type="title"/>
          </p:nvPr>
        </p:nvSpPr>
        <p:spPr>
          <a:xfrm>
            <a:off x="394448" y="156238"/>
            <a:ext cx="8596668" cy="1320800"/>
          </a:xfrm>
        </p:spPr>
        <p:txBody>
          <a:bodyPr/>
          <a:lstStyle/>
          <a:p>
            <a:r>
              <a:rPr lang="en-US" dirty="0"/>
              <a:t>Timeline</a:t>
            </a:r>
          </a:p>
        </p:txBody>
      </p:sp>
      <p:sp>
        <p:nvSpPr>
          <p:cNvPr id="5" name="Slide Number Placeholder 4">
            <a:extLst>
              <a:ext uri="{FF2B5EF4-FFF2-40B4-BE49-F238E27FC236}">
                <a16:creationId xmlns:a16="http://schemas.microsoft.com/office/drawing/2014/main" id="{0C4FFB11-7179-A41B-DD64-BF9174BE3BD1}"/>
              </a:ext>
            </a:extLst>
          </p:cNvPr>
          <p:cNvSpPr>
            <a:spLocks noGrp="1"/>
          </p:cNvSpPr>
          <p:nvPr>
            <p:ph type="sldNum" sz="quarter" idx="12"/>
          </p:nvPr>
        </p:nvSpPr>
        <p:spPr/>
        <p:txBody>
          <a:bodyPr/>
          <a:lstStyle/>
          <a:p>
            <a:fld id="{6E923E10-F203-3E4F-8319-27C705F5B030}" type="slidenum">
              <a:rPr lang="en-US" smtClean="0"/>
              <a:t>6</a:t>
            </a:fld>
            <a:endParaRPr lang="en-US"/>
          </a:p>
        </p:txBody>
      </p:sp>
      <p:sp>
        <p:nvSpPr>
          <p:cNvPr id="6" name="Content Placeholder 5">
            <a:extLst>
              <a:ext uri="{FF2B5EF4-FFF2-40B4-BE49-F238E27FC236}">
                <a16:creationId xmlns:a16="http://schemas.microsoft.com/office/drawing/2014/main" id="{73C2DEC3-F893-B5B3-D083-D39943E1FFB9}"/>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384908C9-69CB-6F5A-03DF-86AE5934B851}"/>
              </a:ext>
            </a:extLst>
          </p:cNvPr>
          <p:cNvPicPr>
            <a:picLocks noChangeAspect="1"/>
          </p:cNvPicPr>
          <p:nvPr/>
        </p:nvPicPr>
        <p:blipFill>
          <a:blip r:embed="rId3"/>
          <a:stretch>
            <a:fillRect/>
          </a:stretch>
        </p:blipFill>
        <p:spPr>
          <a:xfrm>
            <a:off x="394448" y="914932"/>
            <a:ext cx="11272520" cy="5786830"/>
          </a:xfrm>
          <a:prstGeom prst="rect">
            <a:avLst/>
          </a:prstGeom>
        </p:spPr>
      </p:pic>
    </p:spTree>
    <p:extLst>
      <p:ext uri="{BB962C8B-B14F-4D97-AF65-F5344CB8AC3E}">
        <p14:creationId xmlns:p14="http://schemas.microsoft.com/office/powerpoint/2010/main" val="94688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4" name="Straight Connector 23">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54262D8-A7F2-5C43-A8A2-4418C8D4A505}"/>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dirty="0"/>
              <a:t>Questions</a:t>
            </a:r>
          </a:p>
        </p:txBody>
      </p:sp>
      <p:sp>
        <p:nvSpPr>
          <p:cNvPr id="32" name="Freeform: Shape 31">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C3484B2-EDC3-214C-8A80-7227330BC3BB}"/>
              </a:ext>
            </a:extLst>
          </p:cNvPr>
          <p:cNvSpPr>
            <a:spLocks noGrp="1"/>
          </p:cNvSpPr>
          <p:nvPr>
            <p:ph idx="1"/>
          </p:nvPr>
        </p:nvSpPr>
        <p:spPr>
          <a:xfrm>
            <a:off x="7821120" y="2876315"/>
            <a:ext cx="3602567" cy="1096899"/>
          </a:xfrm>
        </p:spPr>
        <p:txBody>
          <a:bodyPr vert="horz" lIns="91440" tIns="45720" rIns="91440" bIns="45720" rtlCol="0" anchor="ctr">
            <a:normAutofit/>
          </a:bodyPr>
          <a:lstStyle/>
          <a:p>
            <a:pPr marL="0" indent="0">
              <a:buNone/>
            </a:pPr>
            <a:r>
              <a:rPr lang="en-US" dirty="0">
                <a:solidFill>
                  <a:srgbClr val="FFFFFF"/>
                </a:solidFill>
              </a:rPr>
              <a:t>Kirsten Smith, </a:t>
            </a:r>
            <a:r>
              <a:rPr lang="en-US" dirty="0">
                <a:solidFill>
                  <a:srgbClr val="FFFFFF"/>
                </a:solidFill>
                <a:hlinkClick r:id="rId3"/>
              </a:rPr>
              <a:t>ksmith@bloomconsult.org</a:t>
            </a:r>
            <a:r>
              <a:rPr lang="en-US" dirty="0">
                <a:solidFill>
                  <a:srgbClr val="FFFFFF"/>
                </a:solidFill>
              </a:rPr>
              <a:t>, 406/570.0058</a:t>
            </a:r>
          </a:p>
        </p:txBody>
      </p:sp>
      <p:sp>
        <p:nvSpPr>
          <p:cNvPr id="4" name="Slide Number Placeholder 3">
            <a:extLst>
              <a:ext uri="{FF2B5EF4-FFF2-40B4-BE49-F238E27FC236}">
                <a16:creationId xmlns:a16="http://schemas.microsoft.com/office/drawing/2014/main" id="{F6A53E2A-D0F6-4746-B9FB-2BFA2DCAD95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C3356236-8D30-BF4A-BB7E-16B519443FC3}"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35415229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{B60838B1-54D4-3449-B711-A94CBF112FB6}tf10001060</Template>
  <TotalTime>5087</TotalTime>
  <Words>516</Words>
  <Application>Microsoft Macintosh PowerPoint</Application>
  <PresentationFormat>Widescreen</PresentationFormat>
  <Paragraphs>64</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 3</vt:lpstr>
      <vt:lpstr>Facet</vt:lpstr>
      <vt:lpstr>Montana Vocational Rehabilitation and Blind Services</vt:lpstr>
      <vt:lpstr>Project purpose</vt:lpstr>
      <vt:lpstr>Research questions</vt:lpstr>
      <vt:lpstr>Assessment data sources and collection methods</vt:lpstr>
      <vt:lpstr>CSNA support</vt:lpstr>
      <vt:lpstr>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 Vocational Rehabilitation and Blind Services</dc:title>
  <dc:creator>Kirsten Smith</dc:creator>
  <cp:lastModifiedBy>Kirsten Smith</cp:lastModifiedBy>
  <cp:revision>13</cp:revision>
  <dcterms:created xsi:type="dcterms:W3CDTF">2022-08-11T00:48:23Z</dcterms:created>
  <dcterms:modified xsi:type="dcterms:W3CDTF">2023-01-26T21:02:09Z</dcterms:modified>
</cp:coreProperties>
</file>