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9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0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1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3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7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4.xml" ContentType="application/vnd.openxmlformats-officedocument.drawingml.chartshape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1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1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17.xml" ContentType="application/vnd.openxmlformats-officedocument.drawingml.chartshapes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18.xml" ContentType="application/vnd.openxmlformats-officedocument.drawingml.chartshape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</p:sldMasterIdLst>
  <p:notesMasterIdLst>
    <p:notesMasterId r:id="rId32"/>
  </p:notesMasterIdLst>
  <p:sldIdLst>
    <p:sldId id="288" r:id="rId3"/>
    <p:sldId id="686" r:id="rId4"/>
    <p:sldId id="681" r:id="rId5"/>
    <p:sldId id="671" r:id="rId6"/>
    <p:sldId id="677" r:id="rId7"/>
    <p:sldId id="689" r:id="rId8"/>
    <p:sldId id="682" r:id="rId9"/>
    <p:sldId id="679" r:id="rId10"/>
    <p:sldId id="665" r:id="rId11"/>
    <p:sldId id="694" r:id="rId12"/>
    <p:sldId id="683" r:id="rId13"/>
    <p:sldId id="692" r:id="rId14"/>
    <p:sldId id="696" r:id="rId15"/>
    <p:sldId id="698" r:id="rId16"/>
    <p:sldId id="697" r:id="rId17"/>
    <p:sldId id="693" r:id="rId18"/>
    <p:sldId id="664" r:id="rId19"/>
    <p:sldId id="699" r:id="rId20"/>
    <p:sldId id="668" r:id="rId21"/>
    <p:sldId id="687" r:id="rId22"/>
    <p:sldId id="670" r:id="rId23"/>
    <p:sldId id="690" r:id="rId24"/>
    <p:sldId id="669" r:id="rId25"/>
    <p:sldId id="666" r:id="rId26"/>
    <p:sldId id="685" r:id="rId27"/>
    <p:sldId id="695" r:id="rId28"/>
    <p:sldId id="688" r:id="rId29"/>
    <p:sldId id="673" r:id="rId30"/>
    <p:sldId id="68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gner, Barbara" initials="WB" lastIdx="1" clrIdx="0">
    <p:extLst>
      <p:ext uri="{19B8F6BF-5375-455C-9EA6-DF929625EA0E}">
        <p15:presenceInfo xmlns:p15="http://schemas.microsoft.com/office/powerpoint/2012/main" userId="S::CE0914@mt.gov::c680aa1c-202f-4f5a-be62-c0e8fe5d16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30B8"/>
    <a:srgbClr val="E1A7E1"/>
    <a:srgbClr val="05DDDD"/>
    <a:srgbClr val="D0CECE"/>
    <a:srgbClr val="5B9BD5"/>
    <a:srgbClr val="DEE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78496" autoAdjust="0"/>
  </p:normalViewPr>
  <p:slideViewPr>
    <p:cSldViewPr snapToGrid="0">
      <p:cViewPr varScale="1">
        <p:scale>
          <a:sx n="67" d="100"/>
          <a:sy n="67" d="100"/>
        </p:scale>
        <p:origin x="1819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ate.mt.ads\dli\RADSECURE\Chris\Presentations\Presentation%20Data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1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ate.mt.ads\dli\RADSECURE\Chris\Presentations\employment%20historic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17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ate.mt.ads\dli\RADSECURE\Chris\Presentations\Presentation%20Data.xlsx" TargetMode="Externa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1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ate.mt.ads\dli\RADSECURE\Chris\Presentations\Presentation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ate.mt.ads\dli\RADSECURE\Chris\Presentations\Presentation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ate.mt.ads\dli\RADSECURE\Chris\Presentations\Presentation%20Data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ate.mt.ads\dli\RADSECURE\Chris\Presentations\Presentation%20Data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ate.mt.ads\dli\RADSECURE\Chris\Presentations\Presentation%20Da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ate.mt.ads\dli\RADSECURE\Chris\Presentations\Presentation%20Data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v>US</c:v>
          </c:tx>
          <c:spPr>
            <a:ln w="50800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'US v MT'!$A$434:$A$556</c:f>
              <c:numCache>
                <c:formatCode>General</c:formatCode>
                <c:ptCount val="123"/>
                <c:pt idx="0">
                  <c:v>2012</c:v>
                </c:pt>
                <c:pt idx="12">
                  <c:v>2013</c:v>
                </c:pt>
                <c:pt idx="24">
                  <c:v>2014</c:v>
                </c:pt>
                <c:pt idx="36">
                  <c:v>2015</c:v>
                </c:pt>
                <c:pt idx="48">
                  <c:v>2016</c:v>
                </c:pt>
                <c:pt idx="60">
                  <c:v>2017</c:v>
                </c:pt>
                <c:pt idx="72">
                  <c:v>2018</c:v>
                </c:pt>
                <c:pt idx="84">
                  <c:v>2019</c:v>
                </c:pt>
                <c:pt idx="96">
                  <c:v>2020</c:v>
                </c:pt>
                <c:pt idx="108">
                  <c:v>2021</c:v>
                </c:pt>
                <c:pt idx="120">
                  <c:v>2022</c:v>
                </c:pt>
              </c:numCache>
            </c:numRef>
          </c:cat>
          <c:val>
            <c:numRef>
              <c:f>'US v MT'!$K$434:$K$556</c:f>
              <c:numCache>
                <c:formatCode>General</c:formatCode>
                <c:ptCount val="123"/>
                <c:pt idx="0">
                  <c:v>8.3000000000000007</c:v>
                </c:pt>
                <c:pt idx="1">
                  <c:v>8.3000000000000007</c:v>
                </c:pt>
                <c:pt idx="2">
                  <c:v>8.1999999999999993</c:v>
                </c:pt>
                <c:pt idx="3">
                  <c:v>8.1999999999999993</c:v>
                </c:pt>
                <c:pt idx="4">
                  <c:v>8.1999999999999993</c:v>
                </c:pt>
                <c:pt idx="5">
                  <c:v>8.1999999999999993</c:v>
                </c:pt>
                <c:pt idx="6">
                  <c:v>8.1999999999999993</c:v>
                </c:pt>
                <c:pt idx="7">
                  <c:v>8.1</c:v>
                </c:pt>
                <c:pt idx="8">
                  <c:v>7.8</c:v>
                </c:pt>
                <c:pt idx="9">
                  <c:v>7.8</c:v>
                </c:pt>
                <c:pt idx="10">
                  <c:v>7.7</c:v>
                </c:pt>
                <c:pt idx="11">
                  <c:v>7.9</c:v>
                </c:pt>
                <c:pt idx="12">
                  <c:v>8</c:v>
                </c:pt>
                <c:pt idx="13">
                  <c:v>7.7</c:v>
                </c:pt>
                <c:pt idx="14">
                  <c:v>7.5</c:v>
                </c:pt>
                <c:pt idx="15">
                  <c:v>7.6</c:v>
                </c:pt>
                <c:pt idx="16">
                  <c:v>7.5</c:v>
                </c:pt>
                <c:pt idx="17">
                  <c:v>7.5</c:v>
                </c:pt>
                <c:pt idx="18">
                  <c:v>7.3</c:v>
                </c:pt>
                <c:pt idx="19">
                  <c:v>7.2</c:v>
                </c:pt>
                <c:pt idx="20">
                  <c:v>7.2</c:v>
                </c:pt>
                <c:pt idx="21">
                  <c:v>7.2</c:v>
                </c:pt>
                <c:pt idx="22">
                  <c:v>6.9</c:v>
                </c:pt>
                <c:pt idx="23">
                  <c:v>6.7</c:v>
                </c:pt>
                <c:pt idx="24">
                  <c:v>6.6</c:v>
                </c:pt>
                <c:pt idx="25">
                  <c:v>6.7</c:v>
                </c:pt>
                <c:pt idx="26">
                  <c:v>6.7</c:v>
                </c:pt>
                <c:pt idx="27">
                  <c:v>6.2</c:v>
                </c:pt>
                <c:pt idx="28">
                  <c:v>6.3</c:v>
                </c:pt>
                <c:pt idx="29">
                  <c:v>6.1</c:v>
                </c:pt>
                <c:pt idx="30">
                  <c:v>6.2</c:v>
                </c:pt>
                <c:pt idx="31">
                  <c:v>6.1</c:v>
                </c:pt>
                <c:pt idx="32">
                  <c:v>5.9</c:v>
                </c:pt>
                <c:pt idx="33">
                  <c:v>5.7</c:v>
                </c:pt>
                <c:pt idx="34">
                  <c:v>5.8</c:v>
                </c:pt>
                <c:pt idx="35">
                  <c:v>5.6</c:v>
                </c:pt>
                <c:pt idx="36">
                  <c:v>5.7</c:v>
                </c:pt>
                <c:pt idx="37">
                  <c:v>5.5</c:v>
                </c:pt>
                <c:pt idx="38">
                  <c:v>5.4</c:v>
                </c:pt>
                <c:pt idx="39">
                  <c:v>5.4</c:v>
                </c:pt>
                <c:pt idx="40">
                  <c:v>5.6</c:v>
                </c:pt>
                <c:pt idx="41">
                  <c:v>5.3</c:v>
                </c:pt>
                <c:pt idx="42">
                  <c:v>5.2</c:v>
                </c:pt>
                <c:pt idx="43">
                  <c:v>5.0999999999999996</c:v>
                </c:pt>
                <c:pt idx="44">
                  <c:v>5</c:v>
                </c:pt>
                <c:pt idx="45">
                  <c:v>5</c:v>
                </c:pt>
                <c:pt idx="46">
                  <c:v>5.0999999999999996</c:v>
                </c:pt>
                <c:pt idx="47">
                  <c:v>5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4.8</c:v>
                </c:pt>
                <c:pt idx="53">
                  <c:v>4.9000000000000004</c:v>
                </c:pt>
                <c:pt idx="54">
                  <c:v>4.8</c:v>
                </c:pt>
                <c:pt idx="55">
                  <c:v>4.9000000000000004</c:v>
                </c:pt>
                <c:pt idx="56">
                  <c:v>5</c:v>
                </c:pt>
                <c:pt idx="57">
                  <c:v>4.9000000000000004</c:v>
                </c:pt>
                <c:pt idx="58">
                  <c:v>4.7</c:v>
                </c:pt>
                <c:pt idx="59">
                  <c:v>4.7</c:v>
                </c:pt>
                <c:pt idx="60">
                  <c:v>4.7</c:v>
                </c:pt>
                <c:pt idx="61">
                  <c:v>4.5999999999999996</c:v>
                </c:pt>
                <c:pt idx="62">
                  <c:v>4.4000000000000004</c:v>
                </c:pt>
                <c:pt idx="63">
                  <c:v>4.4000000000000004</c:v>
                </c:pt>
                <c:pt idx="64">
                  <c:v>4.4000000000000004</c:v>
                </c:pt>
                <c:pt idx="65">
                  <c:v>4.3</c:v>
                </c:pt>
                <c:pt idx="66">
                  <c:v>4.3</c:v>
                </c:pt>
                <c:pt idx="67">
                  <c:v>4.4000000000000004</c:v>
                </c:pt>
                <c:pt idx="68">
                  <c:v>4.3</c:v>
                </c:pt>
                <c:pt idx="69">
                  <c:v>4.2</c:v>
                </c:pt>
                <c:pt idx="70">
                  <c:v>4.2</c:v>
                </c:pt>
                <c:pt idx="71">
                  <c:v>4.0999999999999996</c:v>
                </c:pt>
                <c:pt idx="72">
                  <c:v>4</c:v>
                </c:pt>
                <c:pt idx="73">
                  <c:v>4.0999999999999996</c:v>
                </c:pt>
                <c:pt idx="74">
                  <c:v>4</c:v>
                </c:pt>
                <c:pt idx="75">
                  <c:v>4</c:v>
                </c:pt>
                <c:pt idx="76">
                  <c:v>3.8</c:v>
                </c:pt>
                <c:pt idx="77">
                  <c:v>4</c:v>
                </c:pt>
                <c:pt idx="78">
                  <c:v>3.8</c:v>
                </c:pt>
                <c:pt idx="79">
                  <c:v>3.8</c:v>
                </c:pt>
                <c:pt idx="80">
                  <c:v>3.7</c:v>
                </c:pt>
                <c:pt idx="81">
                  <c:v>3.8</c:v>
                </c:pt>
                <c:pt idx="82">
                  <c:v>3.8</c:v>
                </c:pt>
                <c:pt idx="83">
                  <c:v>3.9</c:v>
                </c:pt>
                <c:pt idx="84">
                  <c:v>4</c:v>
                </c:pt>
                <c:pt idx="85">
                  <c:v>3.8</c:v>
                </c:pt>
                <c:pt idx="86">
                  <c:v>3.8</c:v>
                </c:pt>
                <c:pt idx="87">
                  <c:v>3.6</c:v>
                </c:pt>
                <c:pt idx="88">
                  <c:v>3.6</c:v>
                </c:pt>
                <c:pt idx="89">
                  <c:v>3.6</c:v>
                </c:pt>
                <c:pt idx="90">
                  <c:v>3.7</c:v>
                </c:pt>
                <c:pt idx="91">
                  <c:v>3.7</c:v>
                </c:pt>
                <c:pt idx="92">
                  <c:v>3.5</c:v>
                </c:pt>
                <c:pt idx="93">
                  <c:v>3.6</c:v>
                </c:pt>
                <c:pt idx="94">
                  <c:v>3.6</c:v>
                </c:pt>
                <c:pt idx="95">
                  <c:v>3.6</c:v>
                </c:pt>
                <c:pt idx="96">
                  <c:v>3.5</c:v>
                </c:pt>
                <c:pt idx="97">
                  <c:v>3.5</c:v>
                </c:pt>
                <c:pt idx="98">
                  <c:v>4.4000000000000004</c:v>
                </c:pt>
                <c:pt idx="99">
                  <c:v>14.7</c:v>
                </c:pt>
                <c:pt idx="100">
                  <c:v>13.2</c:v>
                </c:pt>
                <c:pt idx="101">
                  <c:v>11</c:v>
                </c:pt>
                <c:pt idx="102">
                  <c:v>10.199999999999999</c:v>
                </c:pt>
                <c:pt idx="103">
                  <c:v>8.4</c:v>
                </c:pt>
                <c:pt idx="104">
                  <c:v>7.9</c:v>
                </c:pt>
                <c:pt idx="105">
                  <c:v>6.9</c:v>
                </c:pt>
                <c:pt idx="106">
                  <c:v>6.7</c:v>
                </c:pt>
                <c:pt idx="107">
                  <c:v>6.7</c:v>
                </c:pt>
                <c:pt idx="108">
                  <c:v>6.4</c:v>
                </c:pt>
                <c:pt idx="109">
                  <c:v>6.2</c:v>
                </c:pt>
                <c:pt idx="110">
                  <c:v>6</c:v>
                </c:pt>
                <c:pt idx="111">
                  <c:v>6</c:v>
                </c:pt>
                <c:pt idx="112">
                  <c:v>5.8</c:v>
                </c:pt>
                <c:pt idx="113">
                  <c:v>5.9</c:v>
                </c:pt>
                <c:pt idx="114">
                  <c:v>5.4</c:v>
                </c:pt>
                <c:pt idx="115">
                  <c:v>5.2</c:v>
                </c:pt>
                <c:pt idx="116">
                  <c:v>4.7</c:v>
                </c:pt>
                <c:pt idx="117">
                  <c:v>4.5999999999999996</c:v>
                </c:pt>
                <c:pt idx="118">
                  <c:v>4.2</c:v>
                </c:pt>
                <c:pt idx="119">
                  <c:v>3.9</c:v>
                </c:pt>
                <c:pt idx="120">
                  <c:v>4</c:v>
                </c:pt>
                <c:pt idx="121">
                  <c:v>3.8</c:v>
                </c:pt>
                <c:pt idx="122" formatCode="#,##0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7C-438B-A4FE-704700AAC93D}"/>
            </c:ext>
          </c:extLst>
        </c:ser>
        <c:ser>
          <c:idx val="1"/>
          <c:order val="1"/>
          <c:tx>
            <c:v>MT</c:v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'US v MT'!$A$434:$A$556</c:f>
              <c:numCache>
                <c:formatCode>General</c:formatCode>
                <c:ptCount val="123"/>
                <c:pt idx="0">
                  <c:v>2012</c:v>
                </c:pt>
                <c:pt idx="12">
                  <c:v>2013</c:v>
                </c:pt>
                <c:pt idx="24">
                  <c:v>2014</c:v>
                </c:pt>
                <c:pt idx="36">
                  <c:v>2015</c:v>
                </c:pt>
                <c:pt idx="48">
                  <c:v>2016</c:v>
                </c:pt>
                <c:pt idx="60">
                  <c:v>2017</c:v>
                </c:pt>
                <c:pt idx="72">
                  <c:v>2018</c:v>
                </c:pt>
                <c:pt idx="84">
                  <c:v>2019</c:v>
                </c:pt>
                <c:pt idx="96">
                  <c:v>2020</c:v>
                </c:pt>
                <c:pt idx="108">
                  <c:v>2021</c:v>
                </c:pt>
                <c:pt idx="120">
                  <c:v>2022</c:v>
                </c:pt>
              </c:numCache>
            </c:numRef>
          </c:cat>
          <c:val>
            <c:numRef>
              <c:f>'US v MT'!$H$434:$H$556</c:f>
              <c:numCache>
                <c:formatCode>#0.0</c:formatCode>
                <c:ptCount val="123"/>
                <c:pt idx="0">
                  <c:v>6</c:v>
                </c:pt>
                <c:pt idx="1">
                  <c:v>5.9</c:v>
                </c:pt>
                <c:pt idx="2">
                  <c:v>5.9</c:v>
                </c:pt>
                <c:pt idx="3">
                  <c:v>5.9</c:v>
                </c:pt>
                <c:pt idx="4">
                  <c:v>5.9</c:v>
                </c:pt>
                <c:pt idx="5">
                  <c:v>5.9</c:v>
                </c:pt>
                <c:pt idx="6">
                  <c:v>5.9</c:v>
                </c:pt>
                <c:pt idx="7">
                  <c:v>5.8</c:v>
                </c:pt>
                <c:pt idx="8">
                  <c:v>5.7</c:v>
                </c:pt>
                <c:pt idx="9">
                  <c:v>5.6</c:v>
                </c:pt>
                <c:pt idx="10">
                  <c:v>5.6</c:v>
                </c:pt>
                <c:pt idx="11">
                  <c:v>5.5</c:v>
                </c:pt>
                <c:pt idx="12">
                  <c:v>5.5</c:v>
                </c:pt>
                <c:pt idx="13">
                  <c:v>5.5</c:v>
                </c:pt>
                <c:pt idx="14">
                  <c:v>5.5</c:v>
                </c:pt>
                <c:pt idx="15">
                  <c:v>5.5</c:v>
                </c:pt>
                <c:pt idx="16">
                  <c:v>5.4</c:v>
                </c:pt>
                <c:pt idx="17">
                  <c:v>5.4</c:v>
                </c:pt>
                <c:pt idx="18">
                  <c:v>5.4</c:v>
                </c:pt>
                <c:pt idx="19">
                  <c:v>5.3</c:v>
                </c:pt>
                <c:pt idx="20">
                  <c:v>5.3</c:v>
                </c:pt>
                <c:pt idx="21">
                  <c:v>5.2</c:v>
                </c:pt>
                <c:pt idx="22">
                  <c:v>5.0999999999999996</c:v>
                </c:pt>
                <c:pt idx="23">
                  <c:v>5</c:v>
                </c:pt>
                <c:pt idx="24">
                  <c:v>5</c:v>
                </c:pt>
                <c:pt idx="25">
                  <c:v>4.9000000000000004</c:v>
                </c:pt>
                <c:pt idx="26">
                  <c:v>4.8</c:v>
                </c:pt>
                <c:pt idx="27">
                  <c:v>4.7</c:v>
                </c:pt>
                <c:pt idx="28">
                  <c:v>4.7</c:v>
                </c:pt>
                <c:pt idx="29">
                  <c:v>4.7</c:v>
                </c:pt>
                <c:pt idx="30">
                  <c:v>4.5999999999999996</c:v>
                </c:pt>
                <c:pt idx="31">
                  <c:v>4.5999999999999996</c:v>
                </c:pt>
                <c:pt idx="32">
                  <c:v>4.5999999999999996</c:v>
                </c:pt>
                <c:pt idx="33">
                  <c:v>4.5</c:v>
                </c:pt>
                <c:pt idx="34">
                  <c:v>4.5</c:v>
                </c:pt>
                <c:pt idx="35">
                  <c:v>4.4000000000000004</c:v>
                </c:pt>
                <c:pt idx="36">
                  <c:v>4.3</c:v>
                </c:pt>
                <c:pt idx="37">
                  <c:v>4.3</c:v>
                </c:pt>
                <c:pt idx="38">
                  <c:v>4.3</c:v>
                </c:pt>
                <c:pt idx="39">
                  <c:v>4.2</c:v>
                </c:pt>
                <c:pt idx="40">
                  <c:v>4.3</c:v>
                </c:pt>
                <c:pt idx="41">
                  <c:v>4.3</c:v>
                </c:pt>
                <c:pt idx="42">
                  <c:v>4.3</c:v>
                </c:pt>
                <c:pt idx="43">
                  <c:v>4.3</c:v>
                </c:pt>
                <c:pt idx="44">
                  <c:v>4.3</c:v>
                </c:pt>
                <c:pt idx="45">
                  <c:v>4.3</c:v>
                </c:pt>
                <c:pt idx="46">
                  <c:v>4.3</c:v>
                </c:pt>
                <c:pt idx="47">
                  <c:v>4.3</c:v>
                </c:pt>
                <c:pt idx="48">
                  <c:v>4.4000000000000004</c:v>
                </c:pt>
                <c:pt idx="49">
                  <c:v>4.4000000000000004</c:v>
                </c:pt>
                <c:pt idx="50">
                  <c:v>4.4000000000000004</c:v>
                </c:pt>
                <c:pt idx="51">
                  <c:v>4.4000000000000004</c:v>
                </c:pt>
                <c:pt idx="52">
                  <c:v>4.4000000000000004</c:v>
                </c:pt>
                <c:pt idx="53">
                  <c:v>4.3</c:v>
                </c:pt>
                <c:pt idx="54">
                  <c:v>4.3</c:v>
                </c:pt>
                <c:pt idx="55">
                  <c:v>4.3</c:v>
                </c:pt>
                <c:pt idx="56">
                  <c:v>4.3</c:v>
                </c:pt>
                <c:pt idx="57">
                  <c:v>4.3</c:v>
                </c:pt>
                <c:pt idx="58">
                  <c:v>4.2</c:v>
                </c:pt>
                <c:pt idx="59">
                  <c:v>4.2</c:v>
                </c:pt>
                <c:pt idx="60">
                  <c:v>4.2</c:v>
                </c:pt>
                <c:pt idx="61">
                  <c:v>4.0999999999999996</c:v>
                </c:pt>
                <c:pt idx="62">
                  <c:v>4.0999999999999996</c:v>
                </c:pt>
                <c:pt idx="63">
                  <c:v>4.0999999999999996</c:v>
                </c:pt>
                <c:pt idx="64">
                  <c:v>4.0999999999999996</c:v>
                </c:pt>
                <c:pt idx="65">
                  <c:v>4.0999999999999996</c:v>
                </c:pt>
                <c:pt idx="66">
                  <c:v>4.0999999999999996</c:v>
                </c:pt>
                <c:pt idx="67">
                  <c:v>4.0999999999999996</c:v>
                </c:pt>
                <c:pt idx="68">
                  <c:v>4.0999999999999996</c:v>
                </c:pt>
                <c:pt idx="69">
                  <c:v>4.0999999999999996</c:v>
                </c:pt>
                <c:pt idx="70">
                  <c:v>4</c:v>
                </c:pt>
                <c:pt idx="71">
                  <c:v>4</c:v>
                </c:pt>
                <c:pt idx="72">
                  <c:v>3.9</c:v>
                </c:pt>
                <c:pt idx="73">
                  <c:v>3.9</c:v>
                </c:pt>
                <c:pt idx="74">
                  <c:v>3.8</c:v>
                </c:pt>
                <c:pt idx="75">
                  <c:v>3.8</c:v>
                </c:pt>
                <c:pt idx="76">
                  <c:v>3.8</c:v>
                </c:pt>
                <c:pt idx="77">
                  <c:v>3.7</c:v>
                </c:pt>
                <c:pt idx="78">
                  <c:v>3.7</c:v>
                </c:pt>
                <c:pt idx="79">
                  <c:v>3.7</c:v>
                </c:pt>
                <c:pt idx="80">
                  <c:v>3.7</c:v>
                </c:pt>
                <c:pt idx="81">
                  <c:v>3.7</c:v>
                </c:pt>
                <c:pt idx="82">
                  <c:v>3.7</c:v>
                </c:pt>
                <c:pt idx="83">
                  <c:v>3.6</c:v>
                </c:pt>
                <c:pt idx="84">
                  <c:v>3.6</c:v>
                </c:pt>
                <c:pt idx="85">
                  <c:v>3.5</c:v>
                </c:pt>
                <c:pt idx="86">
                  <c:v>3.5</c:v>
                </c:pt>
                <c:pt idx="87">
                  <c:v>3.5</c:v>
                </c:pt>
                <c:pt idx="88">
                  <c:v>3.5</c:v>
                </c:pt>
                <c:pt idx="89">
                  <c:v>3.5</c:v>
                </c:pt>
                <c:pt idx="90">
                  <c:v>3.6</c:v>
                </c:pt>
                <c:pt idx="91">
                  <c:v>3.6</c:v>
                </c:pt>
                <c:pt idx="92">
                  <c:v>3.6</c:v>
                </c:pt>
                <c:pt idx="93">
                  <c:v>3.6</c:v>
                </c:pt>
                <c:pt idx="94">
                  <c:v>3.7</c:v>
                </c:pt>
                <c:pt idx="95">
                  <c:v>3.7</c:v>
                </c:pt>
                <c:pt idx="96">
                  <c:v>3.7</c:v>
                </c:pt>
                <c:pt idx="97">
                  <c:v>3.7</c:v>
                </c:pt>
                <c:pt idx="98">
                  <c:v>3.6</c:v>
                </c:pt>
                <c:pt idx="99">
                  <c:v>12.2</c:v>
                </c:pt>
                <c:pt idx="100">
                  <c:v>9.1</c:v>
                </c:pt>
                <c:pt idx="101">
                  <c:v>7.4</c:v>
                </c:pt>
                <c:pt idx="102">
                  <c:v>6.5</c:v>
                </c:pt>
                <c:pt idx="103">
                  <c:v>5.4</c:v>
                </c:pt>
                <c:pt idx="104">
                  <c:v>5</c:v>
                </c:pt>
                <c:pt idx="105">
                  <c:v>4.5</c:v>
                </c:pt>
                <c:pt idx="106">
                  <c:v>4.2</c:v>
                </c:pt>
                <c:pt idx="107">
                  <c:v>4</c:v>
                </c:pt>
                <c:pt idx="108">
                  <c:v>3.8</c:v>
                </c:pt>
                <c:pt idx="109">
                  <c:v>3.7</c:v>
                </c:pt>
                <c:pt idx="110">
                  <c:v>3.6</c:v>
                </c:pt>
                <c:pt idx="111">
                  <c:v>3.6</c:v>
                </c:pt>
                <c:pt idx="112">
                  <c:v>3.6</c:v>
                </c:pt>
                <c:pt idx="113">
                  <c:v>3.6</c:v>
                </c:pt>
                <c:pt idx="114">
                  <c:v>3.5</c:v>
                </c:pt>
                <c:pt idx="115">
                  <c:v>3.4</c:v>
                </c:pt>
                <c:pt idx="116">
                  <c:v>3.2</c:v>
                </c:pt>
                <c:pt idx="117">
                  <c:v>3</c:v>
                </c:pt>
                <c:pt idx="118">
                  <c:v>2.9</c:v>
                </c:pt>
                <c:pt idx="119">
                  <c:v>2.9</c:v>
                </c:pt>
                <c:pt idx="120" formatCode="General">
                  <c:v>2.7</c:v>
                </c:pt>
                <c:pt idx="121" formatCode="General">
                  <c:v>2.6</c:v>
                </c:pt>
                <c:pt idx="122" formatCode="General">
                  <c:v>2.2999999999999998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7C-438B-A4FE-704700AAC9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5118448"/>
        <c:axId val="715115168"/>
      </c:lineChart>
      <c:catAx>
        <c:axId val="71511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5115168"/>
        <c:crosses val="autoZero"/>
        <c:auto val="1"/>
        <c:lblAlgn val="ctr"/>
        <c:lblOffset val="100"/>
        <c:noMultiLvlLbl val="0"/>
      </c:catAx>
      <c:valAx>
        <c:axId val="71511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511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'CES by Industry'!$D$1</c:f>
              <c:strCache>
                <c:ptCount val="1"/>
                <c:pt idx="0">
                  <c:v>Mining and Logging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'CES by Industry'!$B$2:$B$28</c:f>
              <c:numCache>
                <c:formatCode>General</c:formatCode>
                <c:ptCount val="27"/>
                <c:pt idx="0">
                  <c:v>2020</c:v>
                </c:pt>
                <c:pt idx="12">
                  <c:v>2021</c:v>
                </c:pt>
                <c:pt idx="24">
                  <c:v>2022</c:v>
                </c:pt>
              </c:numCache>
            </c:numRef>
          </c:cat>
          <c:val>
            <c:numRef>
              <c:f>'CES by Industry'!$D$2:$D$28</c:f>
              <c:numCache>
                <c:formatCode>0.0%</c:formatCode>
                <c:ptCount val="27"/>
                <c:pt idx="0">
                  <c:v>1</c:v>
                </c:pt>
                <c:pt idx="1">
                  <c:v>1</c:v>
                </c:pt>
                <c:pt idx="2">
                  <c:v>0.98571428571428577</c:v>
                </c:pt>
                <c:pt idx="3">
                  <c:v>0.97142857142857142</c:v>
                </c:pt>
                <c:pt idx="4">
                  <c:v>0.97142857142857142</c:v>
                </c:pt>
                <c:pt idx="5">
                  <c:v>0.95714285714285718</c:v>
                </c:pt>
                <c:pt idx="6">
                  <c:v>0.95714285714285718</c:v>
                </c:pt>
                <c:pt idx="7">
                  <c:v>0.94285714285714284</c:v>
                </c:pt>
                <c:pt idx="8">
                  <c:v>0.95714285714285718</c:v>
                </c:pt>
                <c:pt idx="9">
                  <c:v>0.95714285714285718</c:v>
                </c:pt>
                <c:pt idx="10">
                  <c:v>0.94285714285714284</c:v>
                </c:pt>
                <c:pt idx="11">
                  <c:v>0.95714285714285718</c:v>
                </c:pt>
                <c:pt idx="12">
                  <c:v>0.95714285714285718</c:v>
                </c:pt>
                <c:pt idx="13">
                  <c:v>0.94285714285714284</c:v>
                </c:pt>
                <c:pt idx="14">
                  <c:v>0.97142857142857142</c:v>
                </c:pt>
                <c:pt idx="15">
                  <c:v>0.98571428571428577</c:v>
                </c:pt>
                <c:pt idx="16">
                  <c:v>0.95714285714285718</c:v>
                </c:pt>
                <c:pt idx="17">
                  <c:v>0.95714285714285718</c:v>
                </c:pt>
                <c:pt idx="18">
                  <c:v>0.97142857142857142</c:v>
                </c:pt>
                <c:pt idx="19">
                  <c:v>0.95714285714285718</c:v>
                </c:pt>
                <c:pt idx="20">
                  <c:v>0.95714285714285718</c:v>
                </c:pt>
                <c:pt idx="21">
                  <c:v>0.95714285714285718</c:v>
                </c:pt>
                <c:pt idx="22">
                  <c:v>0.95714285714285718</c:v>
                </c:pt>
                <c:pt idx="23">
                  <c:v>0.97142857142857142</c:v>
                </c:pt>
                <c:pt idx="24">
                  <c:v>0.98571428571428577</c:v>
                </c:pt>
                <c:pt idx="25">
                  <c:v>1</c:v>
                </c:pt>
                <c:pt idx="26">
                  <c:v>1.0142857142857142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1B-4A37-A319-95AB82F3CC46}"/>
            </c:ext>
          </c:extLst>
        </c:ser>
        <c:ser>
          <c:idx val="1"/>
          <c:order val="1"/>
          <c:tx>
            <c:strRef>
              <c:f>'CES by Industry'!$E$1</c:f>
              <c:strCache>
                <c:ptCount val="1"/>
                <c:pt idx="0">
                  <c:v>Construction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'CES by Industry'!$B$2:$B$28</c:f>
              <c:numCache>
                <c:formatCode>General</c:formatCode>
                <c:ptCount val="27"/>
                <c:pt idx="0">
                  <c:v>2020</c:v>
                </c:pt>
                <c:pt idx="12">
                  <c:v>2021</c:v>
                </c:pt>
                <c:pt idx="24">
                  <c:v>2022</c:v>
                </c:pt>
              </c:numCache>
            </c:numRef>
          </c:cat>
          <c:val>
            <c:numRef>
              <c:f>'CES by Industry'!$E$2:$E$28</c:f>
              <c:numCache>
                <c:formatCode>0.0%</c:formatCode>
                <c:ptCount val="27"/>
                <c:pt idx="0">
                  <c:v>0.99352750809061496</c:v>
                </c:pt>
                <c:pt idx="1">
                  <c:v>1</c:v>
                </c:pt>
                <c:pt idx="2">
                  <c:v>1</c:v>
                </c:pt>
                <c:pt idx="3">
                  <c:v>0.94498381877022652</c:v>
                </c:pt>
                <c:pt idx="4">
                  <c:v>0.98058252427184478</c:v>
                </c:pt>
                <c:pt idx="5">
                  <c:v>0.99029126213592245</c:v>
                </c:pt>
                <c:pt idx="6">
                  <c:v>0.99676375404530748</c:v>
                </c:pt>
                <c:pt idx="7">
                  <c:v>0.99352750809061496</c:v>
                </c:pt>
                <c:pt idx="8">
                  <c:v>1.0064724919093853</c:v>
                </c:pt>
                <c:pt idx="9">
                  <c:v>1.0194174757281553</c:v>
                </c:pt>
                <c:pt idx="10">
                  <c:v>1.0097087378640777</c:v>
                </c:pt>
                <c:pt idx="11">
                  <c:v>1.0388349514563107</c:v>
                </c:pt>
                <c:pt idx="12">
                  <c:v>1.051779935275081</c:v>
                </c:pt>
                <c:pt idx="13">
                  <c:v>1.022653721682848</c:v>
                </c:pt>
                <c:pt idx="14">
                  <c:v>1.0582524271844662</c:v>
                </c:pt>
                <c:pt idx="15">
                  <c:v>1.0679611650485437</c:v>
                </c:pt>
                <c:pt idx="16">
                  <c:v>1.0550161812297736</c:v>
                </c:pt>
                <c:pt idx="17">
                  <c:v>1.0550161812297736</c:v>
                </c:pt>
                <c:pt idx="18">
                  <c:v>1.080906148867314</c:v>
                </c:pt>
                <c:pt idx="19">
                  <c:v>1.0841423948220066</c:v>
                </c:pt>
                <c:pt idx="20">
                  <c:v>1.080906148867314</c:v>
                </c:pt>
                <c:pt idx="21">
                  <c:v>1.0711974110032363</c:v>
                </c:pt>
                <c:pt idx="22">
                  <c:v>1.0906148867313916</c:v>
                </c:pt>
                <c:pt idx="23">
                  <c:v>1.116504854368932</c:v>
                </c:pt>
                <c:pt idx="24">
                  <c:v>1.1003236245954693</c:v>
                </c:pt>
                <c:pt idx="25">
                  <c:v>1.1262135922330097</c:v>
                </c:pt>
                <c:pt idx="26">
                  <c:v>1.110032362459547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1B-4A37-A319-95AB82F3CC46}"/>
            </c:ext>
          </c:extLst>
        </c:ser>
        <c:ser>
          <c:idx val="2"/>
          <c:order val="2"/>
          <c:tx>
            <c:strRef>
              <c:f>'CES by Industry'!$F$1</c:f>
              <c:strCache>
                <c:ptCount val="1"/>
                <c:pt idx="0">
                  <c:v>Manufacturing</c:v>
                </c:pt>
              </c:strCache>
            </c:strRef>
          </c:tx>
          <c:spPr>
            <a:ln w="412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'CES by Industry'!$B$2:$B$28</c:f>
              <c:numCache>
                <c:formatCode>General</c:formatCode>
                <c:ptCount val="27"/>
                <c:pt idx="0">
                  <c:v>2020</c:v>
                </c:pt>
                <c:pt idx="12">
                  <c:v>2021</c:v>
                </c:pt>
                <c:pt idx="24">
                  <c:v>2022</c:v>
                </c:pt>
              </c:numCache>
            </c:numRef>
          </c:cat>
          <c:val>
            <c:numRef>
              <c:f>'CES by Industry'!$F$2:$F$28</c:f>
              <c:numCache>
                <c:formatCode>0.0%</c:formatCode>
                <c:ptCount val="27"/>
                <c:pt idx="0">
                  <c:v>1.0047393364928909</c:v>
                </c:pt>
                <c:pt idx="1">
                  <c:v>1</c:v>
                </c:pt>
                <c:pt idx="2">
                  <c:v>0.99526066350710896</c:v>
                </c:pt>
                <c:pt idx="3">
                  <c:v>0.90047393364928907</c:v>
                </c:pt>
                <c:pt idx="4">
                  <c:v>0.95260663507109</c:v>
                </c:pt>
                <c:pt idx="5">
                  <c:v>0.95734597156398094</c:v>
                </c:pt>
                <c:pt idx="6">
                  <c:v>0.95260663507109</c:v>
                </c:pt>
                <c:pt idx="7">
                  <c:v>0.96682464454976291</c:v>
                </c:pt>
                <c:pt idx="8">
                  <c:v>0.97156398104265396</c:v>
                </c:pt>
                <c:pt idx="9">
                  <c:v>0.98104265402843593</c:v>
                </c:pt>
                <c:pt idx="10">
                  <c:v>0.97156398104265396</c:v>
                </c:pt>
                <c:pt idx="11">
                  <c:v>0.98104265402843593</c:v>
                </c:pt>
                <c:pt idx="12">
                  <c:v>1</c:v>
                </c:pt>
                <c:pt idx="13">
                  <c:v>0.99526066350710896</c:v>
                </c:pt>
                <c:pt idx="14">
                  <c:v>1</c:v>
                </c:pt>
                <c:pt idx="15">
                  <c:v>1.0047393364928909</c:v>
                </c:pt>
                <c:pt idx="16">
                  <c:v>1.0047393364928909</c:v>
                </c:pt>
                <c:pt idx="17">
                  <c:v>1.0047393364928909</c:v>
                </c:pt>
                <c:pt idx="18">
                  <c:v>1.0094786729857819</c:v>
                </c:pt>
                <c:pt idx="19">
                  <c:v>1.0142180094786728</c:v>
                </c:pt>
                <c:pt idx="20">
                  <c:v>1.018957345971564</c:v>
                </c:pt>
                <c:pt idx="21">
                  <c:v>1.0284360189573458</c:v>
                </c:pt>
                <c:pt idx="22">
                  <c:v>1.033175355450237</c:v>
                </c:pt>
                <c:pt idx="23">
                  <c:v>1.0568720379146919</c:v>
                </c:pt>
                <c:pt idx="24">
                  <c:v>1.066350710900474</c:v>
                </c:pt>
                <c:pt idx="25">
                  <c:v>1.066350710900474</c:v>
                </c:pt>
                <c:pt idx="26">
                  <c:v>1.066350710900474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C1B-4A37-A319-95AB82F3CC46}"/>
            </c:ext>
          </c:extLst>
        </c:ser>
        <c:ser>
          <c:idx val="3"/>
          <c:order val="3"/>
          <c:tx>
            <c:strRef>
              <c:f>'CES by Industry'!$G$1</c:f>
              <c:strCache>
                <c:ptCount val="1"/>
                <c:pt idx="0">
                  <c:v>Trade</c:v>
                </c:pt>
              </c:strCache>
            </c:strRef>
          </c:tx>
          <c:spPr>
            <a:ln w="444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'CES by Industry'!$B$2:$B$28</c:f>
              <c:numCache>
                <c:formatCode>General</c:formatCode>
                <c:ptCount val="27"/>
                <c:pt idx="0">
                  <c:v>2020</c:v>
                </c:pt>
                <c:pt idx="12">
                  <c:v>2021</c:v>
                </c:pt>
                <c:pt idx="24">
                  <c:v>2022</c:v>
                </c:pt>
              </c:numCache>
            </c:numRef>
          </c:cat>
          <c:val>
            <c:numRef>
              <c:f>'CES by Industry'!$G$2:$G$28</c:f>
              <c:numCache>
                <c:formatCode>0%</c:formatCode>
                <c:ptCount val="27"/>
                <c:pt idx="0">
                  <c:v>0.997364953886693</c:v>
                </c:pt>
                <c:pt idx="1">
                  <c:v>1</c:v>
                </c:pt>
                <c:pt idx="2">
                  <c:v>0.99341238471673254</c:v>
                </c:pt>
                <c:pt idx="3">
                  <c:v>0.8945981554677207</c:v>
                </c:pt>
                <c:pt idx="4">
                  <c:v>0.93939393939393934</c:v>
                </c:pt>
                <c:pt idx="5">
                  <c:v>0.96574440052700916</c:v>
                </c:pt>
                <c:pt idx="6">
                  <c:v>0.97496706192358362</c:v>
                </c:pt>
                <c:pt idx="7">
                  <c:v>0.97628458498023696</c:v>
                </c:pt>
                <c:pt idx="8">
                  <c:v>0.98550724637681153</c:v>
                </c:pt>
                <c:pt idx="9">
                  <c:v>0.99868247694334644</c:v>
                </c:pt>
                <c:pt idx="10">
                  <c:v>1.0013175230566533</c:v>
                </c:pt>
                <c:pt idx="11">
                  <c:v>1.0079051383399209</c:v>
                </c:pt>
                <c:pt idx="12">
                  <c:v>1.0144927536231882</c:v>
                </c:pt>
                <c:pt idx="13">
                  <c:v>1.0210803689064558</c:v>
                </c:pt>
                <c:pt idx="14">
                  <c:v>1.0223978919631092</c:v>
                </c:pt>
                <c:pt idx="15">
                  <c:v>1.0210803689064558</c:v>
                </c:pt>
                <c:pt idx="16">
                  <c:v>1.0210803689064558</c:v>
                </c:pt>
                <c:pt idx="17">
                  <c:v>1.0197628458498025</c:v>
                </c:pt>
                <c:pt idx="18">
                  <c:v>1.0197628458498025</c:v>
                </c:pt>
                <c:pt idx="19">
                  <c:v>1.0237154150197627</c:v>
                </c:pt>
                <c:pt idx="20">
                  <c:v>1.0250329380764163</c:v>
                </c:pt>
                <c:pt idx="21">
                  <c:v>1.0316205533596838</c:v>
                </c:pt>
                <c:pt idx="22">
                  <c:v>1.0368906455862976</c:v>
                </c:pt>
                <c:pt idx="23">
                  <c:v>1.0447957839262185</c:v>
                </c:pt>
                <c:pt idx="24">
                  <c:v>1.0513833992094861</c:v>
                </c:pt>
                <c:pt idx="25">
                  <c:v>1.0606060606060606</c:v>
                </c:pt>
                <c:pt idx="26">
                  <c:v>1.0619235836627139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C1B-4A37-A319-95AB82F3CC46}"/>
            </c:ext>
          </c:extLst>
        </c:ser>
        <c:ser>
          <c:idx val="4"/>
          <c:order val="4"/>
          <c:tx>
            <c:strRef>
              <c:f>'CES by Industry'!$H$1</c:f>
              <c:strCache>
                <c:ptCount val="1"/>
                <c:pt idx="0">
                  <c:v>Professional Services</c:v>
                </c:pt>
              </c:strCache>
            </c:strRef>
          </c:tx>
          <c:spPr>
            <a:ln w="412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'CES by Industry'!$B$2:$B$28</c:f>
              <c:numCache>
                <c:formatCode>General</c:formatCode>
                <c:ptCount val="27"/>
                <c:pt idx="0">
                  <c:v>2020</c:v>
                </c:pt>
                <c:pt idx="12">
                  <c:v>2021</c:v>
                </c:pt>
                <c:pt idx="24">
                  <c:v>2022</c:v>
                </c:pt>
              </c:numCache>
            </c:numRef>
          </c:cat>
          <c:val>
            <c:numRef>
              <c:f>'CES by Industry'!$H$2:$H$28</c:f>
              <c:numCache>
                <c:formatCode>0.0%</c:formatCode>
                <c:ptCount val="27"/>
                <c:pt idx="0">
                  <c:v>0.99581589958159</c:v>
                </c:pt>
                <c:pt idx="1">
                  <c:v>1</c:v>
                </c:pt>
                <c:pt idx="2">
                  <c:v>1</c:v>
                </c:pt>
                <c:pt idx="3">
                  <c:v>0.93723849372384938</c:v>
                </c:pt>
                <c:pt idx="4">
                  <c:v>0.96234309623430969</c:v>
                </c:pt>
                <c:pt idx="5">
                  <c:v>0.97489539748953979</c:v>
                </c:pt>
                <c:pt idx="6">
                  <c:v>0.97071129707112969</c:v>
                </c:pt>
                <c:pt idx="7">
                  <c:v>0.97489539748953979</c:v>
                </c:pt>
                <c:pt idx="8">
                  <c:v>0.98744769874477001</c:v>
                </c:pt>
                <c:pt idx="9">
                  <c:v>1.0083682008368202</c:v>
                </c:pt>
                <c:pt idx="10">
                  <c:v>1</c:v>
                </c:pt>
                <c:pt idx="11">
                  <c:v>1.0083682008368202</c:v>
                </c:pt>
                <c:pt idx="12">
                  <c:v>1.0125523012552302</c:v>
                </c:pt>
                <c:pt idx="13">
                  <c:v>1.0167364016736402</c:v>
                </c:pt>
                <c:pt idx="14">
                  <c:v>1.0251046025104602</c:v>
                </c:pt>
                <c:pt idx="15">
                  <c:v>1.0376569037656904</c:v>
                </c:pt>
                <c:pt idx="16">
                  <c:v>1.0460251046025104</c:v>
                </c:pt>
                <c:pt idx="17">
                  <c:v>1.0585774058577406</c:v>
                </c:pt>
                <c:pt idx="18">
                  <c:v>1.0669456066945606</c:v>
                </c:pt>
                <c:pt idx="19">
                  <c:v>1.0753138075313808</c:v>
                </c:pt>
                <c:pt idx="20">
                  <c:v>1.0794979079497908</c:v>
                </c:pt>
                <c:pt idx="21">
                  <c:v>1.0627615062761506</c:v>
                </c:pt>
                <c:pt idx="22">
                  <c:v>1.0753138075313808</c:v>
                </c:pt>
                <c:pt idx="23">
                  <c:v>1.0878661087866111</c:v>
                </c:pt>
                <c:pt idx="24">
                  <c:v>1.092050209205021</c:v>
                </c:pt>
                <c:pt idx="25">
                  <c:v>1.0836820083682008</c:v>
                </c:pt>
                <c:pt idx="26">
                  <c:v>1.092050209205021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C1B-4A37-A319-95AB82F3CC46}"/>
            </c:ext>
          </c:extLst>
        </c:ser>
        <c:ser>
          <c:idx val="5"/>
          <c:order val="5"/>
          <c:tx>
            <c:strRef>
              <c:f>'CES by Industry'!$I$1</c:f>
              <c:strCache>
                <c:ptCount val="1"/>
                <c:pt idx="0">
                  <c:v>Health Care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'CES by Industry'!$B$2:$B$28</c:f>
              <c:numCache>
                <c:formatCode>General</c:formatCode>
                <c:ptCount val="27"/>
                <c:pt idx="0">
                  <c:v>2020</c:v>
                </c:pt>
                <c:pt idx="12">
                  <c:v>2021</c:v>
                </c:pt>
                <c:pt idx="24">
                  <c:v>2022</c:v>
                </c:pt>
              </c:numCache>
            </c:numRef>
          </c:cat>
          <c:val>
            <c:numRef>
              <c:f>'CES by Industry'!$I$2:$I$28</c:f>
              <c:numCache>
                <c:formatCode>0.0%</c:formatCode>
                <c:ptCount val="27"/>
                <c:pt idx="0">
                  <c:v>0.99858356940509918</c:v>
                </c:pt>
                <c:pt idx="1">
                  <c:v>1</c:v>
                </c:pt>
                <c:pt idx="2">
                  <c:v>0.99858356940509918</c:v>
                </c:pt>
                <c:pt idx="3">
                  <c:v>0.90651558073654404</c:v>
                </c:pt>
                <c:pt idx="4">
                  <c:v>0.94759206798866868</c:v>
                </c:pt>
                <c:pt idx="5">
                  <c:v>0.96600566572237967</c:v>
                </c:pt>
                <c:pt idx="6">
                  <c:v>0.97308781869688399</c:v>
                </c:pt>
                <c:pt idx="7">
                  <c:v>0.97733711048158645</c:v>
                </c:pt>
                <c:pt idx="8">
                  <c:v>0.97875354107648727</c:v>
                </c:pt>
                <c:pt idx="9">
                  <c:v>0.98300283286118995</c:v>
                </c:pt>
                <c:pt idx="10">
                  <c:v>0.98158640226628902</c:v>
                </c:pt>
                <c:pt idx="11">
                  <c:v>0.98866855524079322</c:v>
                </c:pt>
                <c:pt idx="12">
                  <c:v>0.99150141643059497</c:v>
                </c:pt>
                <c:pt idx="13">
                  <c:v>0.99433427762039672</c:v>
                </c:pt>
                <c:pt idx="14">
                  <c:v>0.99575070821529754</c:v>
                </c:pt>
                <c:pt idx="15">
                  <c:v>0.99716713881019847</c:v>
                </c:pt>
                <c:pt idx="16">
                  <c:v>0.99575070821529754</c:v>
                </c:pt>
                <c:pt idx="17">
                  <c:v>0.99433427762039672</c:v>
                </c:pt>
                <c:pt idx="18">
                  <c:v>1</c:v>
                </c:pt>
                <c:pt idx="19">
                  <c:v>1.0014164305949009</c:v>
                </c:pt>
                <c:pt idx="20">
                  <c:v>1</c:v>
                </c:pt>
                <c:pt idx="21">
                  <c:v>1</c:v>
                </c:pt>
                <c:pt idx="22">
                  <c:v>1.0070821529745042</c:v>
                </c:pt>
                <c:pt idx="23">
                  <c:v>1.0070821529745042</c:v>
                </c:pt>
                <c:pt idx="24">
                  <c:v>1</c:v>
                </c:pt>
                <c:pt idx="25">
                  <c:v>1.0028328611898016</c:v>
                </c:pt>
                <c:pt idx="26">
                  <c:v>0.99433427762039672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C1B-4A37-A319-95AB82F3CC46}"/>
            </c:ext>
          </c:extLst>
        </c:ser>
        <c:ser>
          <c:idx val="6"/>
          <c:order val="6"/>
          <c:tx>
            <c:strRef>
              <c:f>'CES by Industry'!$J$1</c:f>
              <c:strCache>
                <c:ptCount val="1"/>
                <c:pt idx="0">
                  <c:v>Leisure</c:v>
                </c:pt>
              </c:strCache>
            </c:strRef>
          </c:tx>
          <c:spPr>
            <a:ln w="476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'CES by Industry'!$B$2:$B$28</c:f>
              <c:numCache>
                <c:formatCode>General</c:formatCode>
                <c:ptCount val="27"/>
                <c:pt idx="0">
                  <c:v>2020</c:v>
                </c:pt>
                <c:pt idx="12">
                  <c:v>2021</c:v>
                </c:pt>
                <c:pt idx="24">
                  <c:v>2022</c:v>
                </c:pt>
              </c:numCache>
            </c:numRef>
          </c:cat>
          <c:val>
            <c:numRef>
              <c:f>'CES by Industry'!$J$2:$J$28</c:f>
              <c:numCache>
                <c:formatCode>0%</c:formatCode>
                <c:ptCount val="27"/>
                <c:pt idx="0">
                  <c:v>0.99853587115666187</c:v>
                </c:pt>
                <c:pt idx="1">
                  <c:v>1</c:v>
                </c:pt>
                <c:pt idx="2">
                  <c:v>0.98535871156661781</c:v>
                </c:pt>
                <c:pt idx="3">
                  <c:v>0.53587115666178631</c:v>
                </c:pt>
                <c:pt idx="4">
                  <c:v>0.74084919472913624</c:v>
                </c:pt>
                <c:pt idx="5">
                  <c:v>0.81112737920937039</c:v>
                </c:pt>
                <c:pt idx="6">
                  <c:v>0.84040995607613467</c:v>
                </c:pt>
                <c:pt idx="7">
                  <c:v>0.85065885797950225</c:v>
                </c:pt>
                <c:pt idx="8">
                  <c:v>0.88140556368960477</c:v>
                </c:pt>
                <c:pt idx="9">
                  <c:v>0.90629575402635432</c:v>
                </c:pt>
                <c:pt idx="10">
                  <c:v>0.90629575402635432</c:v>
                </c:pt>
                <c:pt idx="11">
                  <c:v>0.90483162518301608</c:v>
                </c:pt>
                <c:pt idx="12">
                  <c:v>0.91800878477306003</c:v>
                </c:pt>
                <c:pt idx="13">
                  <c:v>0.9282576866764275</c:v>
                </c:pt>
                <c:pt idx="14">
                  <c:v>0.94143484626647145</c:v>
                </c:pt>
                <c:pt idx="15">
                  <c:v>0.95168374816983903</c:v>
                </c:pt>
                <c:pt idx="16">
                  <c:v>0.96046852122986814</c:v>
                </c:pt>
                <c:pt idx="17">
                  <c:v>0.97218155197657408</c:v>
                </c:pt>
                <c:pt idx="18">
                  <c:v>0.98243045387994143</c:v>
                </c:pt>
                <c:pt idx="19">
                  <c:v>0.9809663250366033</c:v>
                </c:pt>
                <c:pt idx="20">
                  <c:v>0.98682284040995616</c:v>
                </c:pt>
                <c:pt idx="21">
                  <c:v>0.99707174231332352</c:v>
                </c:pt>
                <c:pt idx="22">
                  <c:v>1.0146412884333822</c:v>
                </c:pt>
                <c:pt idx="23">
                  <c:v>1.005856515373353</c:v>
                </c:pt>
                <c:pt idx="24">
                  <c:v>1.0204978038067352</c:v>
                </c:pt>
                <c:pt idx="25">
                  <c:v>1.0219619326500733</c:v>
                </c:pt>
                <c:pt idx="26">
                  <c:v>1.0351390922401171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C1B-4A37-A319-95AB82F3CC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7813440"/>
        <c:axId val="947818032"/>
      </c:lineChart>
      <c:catAx>
        <c:axId val="94781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7818032"/>
        <c:crosses val="autoZero"/>
        <c:auto val="1"/>
        <c:lblAlgn val="ctr"/>
        <c:lblOffset val="100"/>
        <c:noMultiLvlLbl val="0"/>
      </c:catAx>
      <c:valAx>
        <c:axId val="947818032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7813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US Labor Force</a:t>
            </a:r>
            <a:r>
              <a:rPr lang="en-US" sz="1800" b="1" baseline="0">
                <a:solidFill>
                  <a:schemeClr val="tx1"/>
                </a:solidFill>
              </a:rPr>
              <a:t> Participation Rates</a:t>
            </a:r>
            <a:endParaRPr lang="en-US" sz="1800" b="1">
              <a:solidFill>
                <a:schemeClr val="tx1"/>
              </a:solidFill>
            </a:endParaRPr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16 to 24 years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Sheet1!$B$50:$B$124</c:f>
              <c:numCache>
                <c:formatCode>General</c:formatCode>
                <c:ptCount val="75"/>
                <c:pt idx="0">
                  <c:v>2016</c:v>
                </c:pt>
                <c:pt idx="12">
                  <c:v>2017</c:v>
                </c:pt>
                <c:pt idx="24">
                  <c:v>2018</c:v>
                </c:pt>
                <c:pt idx="36">
                  <c:v>2019</c:v>
                </c:pt>
                <c:pt idx="48">
                  <c:v>2020</c:v>
                </c:pt>
                <c:pt idx="60">
                  <c:v>2021</c:v>
                </c:pt>
                <c:pt idx="72">
                  <c:v>2022</c:v>
                </c:pt>
              </c:numCache>
            </c:numRef>
          </c:cat>
          <c:val>
            <c:numRef>
              <c:f>Sheet1!$C$50:$C$124</c:f>
              <c:numCache>
                <c:formatCode>#0.0</c:formatCode>
                <c:ptCount val="75"/>
                <c:pt idx="0">
                  <c:v>54.7</c:v>
                </c:pt>
                <c:pt idx="1">
                  <c:v>55.2</c:v>
                </c:pt>
                <c:pt idx="2">
                  <c:v>55.3</c:v>
                </c:pt>
                <c:pt idx="3">
                  <c:v>55.2</c:v>
                </c:pt>
                <c:pt idx="4">
                  <c:v>55.2</c:v>
                </c:pt>
                <c:pt idx="5">
                  <c:v>54.8</c:v>
                </c:pt>
                <c:pt idx="6">
                  <c:v>54.9</c:v>
                </c:pt>
                <c:pt idx="7">
                  <c:v>55.8</c:v>
                </c:pt>
                <c:pt idx="8">
                  <c:v>55.1</c:v>
                </c:pt>
                <c:pt idx="9">
                  <c:v>54.9</c:v>
                </c:pt>
                <c:pt idx="10">
                  <c:v>55.3</c:v>
                </c:pt>
                <c:pt idx="11">
                  <c:v>55.5</c:v>
                </c:pt>
                <c:pt idx="12">
                  <c:v>55.5</c:v>
                </c:pt>
                <c:pt idx="13">
                  <c:v>55.7</c:v>
                </c:pt>
                <c:pt idx="14">
                  <c:v>55.7</c:v>
                </c:pt>
                <c:pt idx="15">
                  <c:v>55.8</c:v>
                </c:pt>
                <c:pt idx="16">
                  <c:v>55.3</c:v>
                </c:pt>
                <c:pt idx="17">
                  <c:v>55.3</c:v>
                </c:pt>
                <c:pt idx="18">
                  <c:v>55.4</c:v>
                </c:pt>
                <c:pt idx="19">
                  <c:v>55.8</c:v>
                </c:pt>
                <c:pt idx="20">
                  <c:v>56</c:v>
                </c:pt>
                <c:pt idx="21">
                  <c:v>55.2</c:v>
                </c:pt>
                <c:pt idx="22">
                  <c:v>54.9</c:v>
                </c:pt>
                <c:pt idx="23">
                  <c:v>54.7</c:v>
                </c:pt>
                <c:pt idx="24">
                  <c:v>55.9</c:v>
                </c:pt>
                <c:pt idx="25">
                  <c:v>56.1</c:v>
                </c:pt>
                <c:pt idx="26">
                  <c:v>56</c:v>
                </c:pt>
                <c:pt idx="27">
                  <c:v>55.3</c:v>
                </c:pt>
                <c:pt idx="28">
                  <c:v>55.2</c:v>
                </c:pt>
                <c:pt idx="29">
                  <c:v>55.4</c:v>
                </c:pt>
                <c:pt idx="30">
                  <c:v>55.4</c:v>
                </c:pt>
                <c:pt idx="31">
                  <c:v>53.9</c:v>
                </c:pt>
                <c:pt idx="32">
                  <c:v>54.9</c:v>
                </c:pt>
                <c:pt idx="33">
                  <c:v>54.7</c:v>
                </c:pt>
                <c:pt idx="34">
                  <c:v>54.8</c:v>
                </c:pt>
                <c:pt idx="35">
                  <c:v>55.3</c:v>
                </c:pt>
                <c:pt idx="36">
                  <c:v>55.7</c:v>
                </c:pt>
                <c:pt idx="37">
                  <c:v>55.5</c:v>
                </c:pt>
                <c:pt idx="38">
                  <c:v>55.8</c:v>
                </c:pt>
                <c:pt idx="39">
                  <c:v>55.3</c:v>
                </c:pt>
                <c:pt idx="40">
                  <c:v>56.1</c:v>
                </c:pt>
                <c:pt idx="41">
                  <c:v>56.1</c:v>
                </c:pt>
                <c:pt idx="42">
                  <c:v>56.5</c:v>
                </c:pt>
                <c:pt idx="43">
                  <c:v>55.8</c:v>
                </c:pt>
                <c:pt idx="44">
                  <c:v>55.9</c:v>
                </c:pt>
                <c:pt idx="45">
                  <c:v>56.1</c:v>
                </c:pt>
                <c:pt idx="46">
                  <c:v>55.7</c:v>
                </c:pt>
                <c:pt idx="47">
                  <c:v>55.8</c:v>
                </c:pt>
                <c:pt idx="48">
                  <c:v>56.7</c:v>
                </c:pt>
                <c:pt idx="49">
                  <c:v>57</c:v>
                </c:pt>
                <c:pt idx="50">
                  <c:v>54.9</c:v>
                </c:pt>
                <c:pt idx="51">
                  <c:v>49.2</c:v>
                </c:pt>
                <c:pt idx="52">
                  <c:v>51.6</c:v>
                </c:pt>
                <c:pt idx="53">
                  <c:v>52.4</c:v>
                </c:pt>
                <c:pt idx="54">
                  <c:v>52.7</c:v>
                </c:pt>
                <c:pt idx="55">
                  <c:v>53.3</c:v>
                </c:pt>
                <c:pt idx="56">
                  <c:v>54.4</c:v>
                </c:pt>
                <c:pt idx="57">
                  <c:v>55.3</c:v>
                </c:pt>
                <c:pt idx="58">
                  <c:v>55.1</c:v>
                </c:pt>
                <c:pt idx="59">
                  <c:v>55.3</c:v>
                </c:pt>
                <c:pt idx="60">
                  <c:v>55.1</c:v>
                </c:pt>
                <c:pt idx="61">
                  <c:v>55.3</c:v>
                </c:pt>
                <c:pt idx="62">
                  <c:v>55.2</c:v>
                </c:pt>
                <c:pt idx="63">
                  <c:v>55.7</c:v>
                </c:pt>
                <c:pt idx="64">
                  <c:v>55.4</c:v>
                </c:pt>
                <c:pt idx="65">
                  <c:v>55.2</c:v>
                </c:pt>
                <c:pt idx="66">
                  <c:v>55.3</c:v>
                </c:pt>
                <c:pt idx="67">
                  <c:v>55.3</c:v>
                </c:pt>
                <c:pt idx="68">
                  <c:v>55.5</c:v>
                </c:pt>
                <c:pt idx="69">
                  <c:v>55.8</c:v>
                </c:pt>
                <c:pt idx="70">
                  <c:v>56.2</c:v>
                </c:pt>
                <c:pt idx="71">
                  <c:v>56.1</c:v>
                </c:pt>
                <c:pt idx="72">
                  <c:v>55.6</c:v>
                </c:pt>
                <c:pt idx="73">
                  <c:v>55.6</c:v>
                </c:pt>
                <c:pt idx="74">
                  <c:v>55.9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77-4DEF-9BA6-BB4111A624DB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25 to 54 years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Sheet1!$B$50:$B$124</c:f>
              <c:numCache>
                <c:formatCode>General</c:formatCode>
                <c:ptCount val="75"/>
                <c:pt idx="0">
                  <c:v>2016</c:v>
                </c:pt>
                <c:pt idx="12">
                  <c:v>2017</c:v>
                </c:pt>
                <c:pt idx="24">
                  <c:v>2018</c:v>
                </c:pt>
                <c:pt idx="36">
                  <c:v>2019</c:v>
                </c:pt>
                <c:pt idx="48">
                  <c:v>2020</c:v>
                </c:pt>
                <c:pt idx="60">
                  <c:v>2021</c:v>
                </c:pt>
                <c:pt idx="72">
                  <c:v>2022</c:v>
                </c:pt>
              </c:numCache>
            </c:numRef>
          </c:cat>
          <c:val>
            <c:numRef>
              <c:f>Sheet1!$D$50:$D$124</c:f>
              <c:numCache>
                <c:formatCode>#0.0</c:formatCode>
                <c:ptCount val="75"/>
                <c:pt idx="0">
                  <c:v>81.099999999999994</c:v>
                </c:pt>
                <c:pt idx="1">
                  <c:v>81.099999999999994</c:v>
                </c:pt>
                <c:pt idx="2">
                  <c:v>81.3</c:v>
                </c:pt>
                <c:pt idx="3">
                  <c:v>81.2</c:v>
                </c:pt>
                <c:pt idx="4">
                  <c:v>81.2</c:v>
                </c:pt>
                <c:pt idx="5">
                  <c:v>81.3</c:v>
                </c:pt>
                <c:pt idx="6">
                  <c:v>81.3</c:v>
                </c:pt>
                <c:pt idx="7">
                  <c:v>81.400000000000006</c:v>
                </c:pt>
                <c:pt idx="8">
                  <c:v>81.5</c:v>
                </c:pt>
                <c:pt idx="9">
                  <c:v>81.5</c:v>
                </c:pt>
                <c:pt idx="10">
                  <c:v>81.400000000000006</c:v>
                </c:pt>
                <c:pt idx="11">
                  <c:v>81.3</c:v>
                </c:pt>
                <c:pt idx="12">
                  <c:v>81.5</c:v>
                </c:pt>
                <c:pt idx="13">
                  <c:v>81.599999999999994</c:v>
                </c:pt>
                <c:pt idx="14">
                  <c:v>81.599999999999994</c:v>
                </c:pt>
                <c:pt idx="15">
                  <c:v>81.7</c:v>
                </c:pt>
                <c:pt idx="16">
                  <c:v>81.7</c:v>
                </c:pt>
                <c:pt idx="17">
                  <c:v>81.599999999999994</c:v>
                </c:pt>
                <c:pt idx="18">
                  <c:v>81.8</c:v>
                </c:pt>
                <c:pt idx="19">
                  <c:v>81.599999999999994</c:v>
                </c:pt>
                <c:pt idx="20">
                  <c:v>81.900000000000006</c:v>
                </c:pt>
                <c:pt idx="21">
                  <c:v>81.599999999999994</c:v>
                </c:pt>
                <c:pt idx="22">
                  <c:v>81.7</c:v>
                </c:pt>
                <c:pt idx="23">
                  <c:v>81.8</c:v>
                </c:pt>
                <c:pt idx="24">
                  <c:v>81.7</c:v>
                </c:pt>
                <c:pt idx="25">
                  <c:v>82.1</c:v>
                </c:pt>
                <c:pt idx="26">
                  <c:v>82</c:v>
                </c:pt>
                <c:pt idx="27">
                  <c:v>82</c:v>
                </c:pt>
                <c:pt idx="28">
                  <c:v>82</c:v>
                </c:pt>
                <c:pt idx="29">
                  <c:v>82.1</c:v>
                </c:pt>
                <c:pt idx="30">
                  <c:v>82.1</c:v>
                </c:pt>
                <c:pt idx="31">
                  <c:v>81.900000000000006</c:v>
                </c:pt>
                <c:pt idx="32">
                  <c:v>82</c:v>
                </c:pt>
                <c:pt idx="33">
                  <c:v>82.3</c:v>
                </c:pt>
                <c:pt idx="34">
                  <c:v>82.2</c:v>
                </c:pt>
                <c:pt idx="35">
                  <c:v>82.3</c:v>
                </c:pt>
                <c:pt idx="36">
                  <c:v>82.5</c:v>
                </c:pt>
                <c:pt idx="37">
                  <c:v>82.5</c:v>
                </c:pt>
                <c:pt idx="38">
                  <c:v>82.5</c:v>
                </c:pt>
                <c:pt idx="39">
                  <c:v>82.3</c:v>
                </c:pt>
                <c:pt idx="40">
                  <c:v>82.2</c:v>
                </c:pt>
                <c:pt idx="41">
                  <c:v>82.2</c:v>
                </c:pt>
                <c:pt idx="42">
                  <c:v>82.1</c:v>
                </c:pt>
                <c:pt idx="43">
                  <c:v>82.6</c:v>
                </c:pt>
                <c:pt idx="44">
                  <c:v>82.7</c:v>
                </c:pt>
                <c:pt idx="45">
                  <c:v>82.8</c:v>
                </c:pt>
                <c:pt idx="46">
                  <c:v>82.8</c:v>
                </c:pt>
                <c:pt idx="47">
                  <c:v>82.9</c:v>
                </c:pt>
                <c:pt idx="48">
                  <c:v>83.1</c:v>
                </c:pt>
                <c:pt idx="49">
                  <c:v>83</c:v>
                </c:pt>
                <c:pt idx="50">
                  <c:v>82.5</c:v>
                </c:pt>
                <c:pt idx="51">
                  <c:v>79.900000000000006</c:v>
                </c:pt>
                <c:pt idx="52">
                  <c:v>80.599999999999994</c:v>
                </c:pt>
                <c:pt idx="53">
                  <c:v>81.5</c:v>
                </c:pt>
                <c:pt idx="54">
                  <c:v>81.2</c:v>
                </c:pt>
                <c:pt idx="55">
                  <c:v>81.400000000000006</c:v>
                </c:pt>
                <c:pt idx="56">
                  <c:v>81</c:v>
                </c:pt>
                <c:pt idx="57">
                  <c:v>81.2</c:v>
                </c:pt>
                <c:pt idx="58">
                  <c:v>80.900000000000006</c:v>
                </c:pt>
                <c:pt idx="59">
                  <c:v>81</c:v>
                </c:pt>
                <c:pt idx="60">
                  <c:v>81.099999999999994</c:v>
                </c:pt>
                <c:pt idx="61">
                  <c:v>81.2</c:v>
                </c:pt>
                <c:pt idx="62">
                  <c:v>81.3</c:v>
                </c:pt>
                <c:pt idx="63">
                  <c:v>81.400000000000006</c:v>
                </c:pt>
                <c:pt idx="64">
                  <c:v>81.400000000000006</c:v>
                </c:pt>
                <c:pt idx="65">
                  <c:v>81.7</c:v>
                </c:pt>
                <c:pt idx="66">
                  <c:v>81.900000000000006</c:v>
                </c:pt>
                <c:pt idx="67">
                  <c:v>81.8</c:v>
                </c:pt>
                <c:pt idx="68">
                  <c:v>81.599999999999994</c:v>
                </c:pt>
                <c:pt idx="69">
                  <c:v>81.7</c:v>
                </c:pt>
                <c:pt idx="70">
                  <c:v>81.900000000000006</c:v>
                </c:pt>
                <c:pt idx="71">
                  <c:v>81.900000000000006</c:v>
                </c:pt>
                <c:pt idx="72">
                  <c:v>82</c:v>
                </c:pt>
                <c:pt idx="73">
                  <c:v>82.2</c:v>
                </c:pt>
                <c:pt idx="74">
                  <c:v>82.5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77-4DEF-9BA6-BB4111A624DB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55 years and over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Sheet1!$B$50:$B$124</c:f>
              <c:numCache>
                <c:formatCode>General</c:formatCode>
                <c:ptCount val="75"/>
                <c:pt idx="0">
                  <c:v>2016</c:v>
                </c:pt>
                <c:pt idx="12">
                  <c:v>2017</c:v>
                </c:pt>
                <c:pt idx="24">
                  <c:v>2018</c:v>
                </c:pt>
                <c:pt idx="36">
                  <c:v>2019</c:v>
                </c:pt>
                <c:pt idx="48">
                  <c:v>2020</c:v>
                </c:pt>
                <c:pt idx="60">
                  <c:v>2021</c:v>
                </c:pt>
                <c:pt idx="72">
                  <c:v>2022</c:v>
                </c:pt>
              </c:numCache>
            </c:numRef>
          </c:cat>
          <c:val>
            <c:numRef>
              <c:f>Sheet1!$E$50:$E$124</c:f>
              <c:numCache>
                <c:formatCode>#0.0</c:formatCode>
                <c:ptCount val="75"/>
                <c:pt idx="0">
                  <c:v>40.1</c:v>
                </c:pt>
                <c:pt idx="1">
                  <c:v>40.200000000000003</c:v>
                </c:pt>
                <c:pt idx="2">
                  <c:v>40.200000000000003</c:v>
                </c:pt>
                <c:pt idx="3">
                  <c:v>40.200000000000003</c:v>
                </c:pt>
                <c:pt idx="4">
                  <c:v>39.799999999999997</c:v>
                </c:pt>
                <c:pt idx="5">
                  <c:v>40</c:v>
                </c:pt>
                <c:pt idx="6">
                  <c:v>40.200000000000003</c:v>
                </c:pt>
                <c:pt idx="7">
                  <c:v>39.9</c:v>
                </c:pt>
                <c:pt idx="8">
                  <c:v>40</c:v>
                </c:pt>
                <c:pt idx="9">
                  <c:v>40</c:v>
                </c:pt>
                <c:pt idx="10">
                  <c:v>39.9</c:v>
                </c:pt>
                <c:pt idx="11">
                  <c:v>39.700000000000003</c:v>
                </c:pt>
                <c:pt idx="12">
                  <c:v>40</c:v>
                </c:pt>
                <c:pt idx="13">
                  <c:v>40</c:v>
                </c:pt>
                <c:pt idx="14">
                  <c:v>40.1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19">
                  <c:v>40</c:v>
                </c:pt>
                <c:pt idx="20">
                  <c:v>40.1</c:v>
                </c:pt>
                <c:pt idx="21">
                  <c:v>39.9</c:v>
                </c:pt>
                <c:pt idx="22">
                  <c:v>39.9</c:v>
                </c:pt>
                <c:pt idx="23">
                  <c:v>39.799999999999997</c:v>
                </c:pt>
                <c:pt idx="24">
                  <c:v>39.5</c:v>
                </c:pt>
                <c:pt idx="25">
                  <c:v>39.9</c:v>
                </c:pt>
                <c:pt idx="26">
                  <c:v>39.799999999999997</c:v>
                </c:pt>
                <c:pt idx="27">
                  <c:v>40</c:v>
                </c:pt>
                <c:pt idx="28">
                  <c:v>40.200000000000003</c:v>
                </c:pt>
                <c:pt idx="29">
                  <c:v>40.1</c:v>
                </c:pt>
                <c:pt idx="30">
                  <c:v>40.1</c:v>
                </c:pt>
                <c:pt idx="31">
                  <c:v>40.200000000000003</c:v>
                </c:pt>
                <c:pt idx="32">
                  <c:v>40.1</c:v>
                </c:pt>
                <c:pt idx="33">
                  <c:v>40.1</c:v>
                </c:pt>
                <c:pt idx="34">
                  <c:v>40.200000000000003</c:v>
                </c:pt>
                <c:pt idx="35">
                  <c:v>40.299999999999997</c:v>
                </c:pt>
                <c:pt idx="36">
                  <c:v>40.299999999999997</c:v>
                </c:pt>
                <c:pt idx="37">
                  <c:v>40.4</c:v>
                </c:pt>
                <c:pt idx="38">
                  <c:v>40</c:v>
                </c:pt>
                <c:pt idx="39">
                  <c:v>40</c:v>
                </c:pt>
                <c:pt idx="40">
                  <c:v>39.9</c:v>
                </c:pt>
                <c:pt idx="41">
                  <c:v>40</c:v>
                </c:pt>
                <c:pt idx="42">
                  <c:v>40.5</c:v>
                </c:pt>
                <c:pt idx="43">
                  <c:v>40.299999999999997</c:v>
                </c:pt>
                <c:pt idx="44">
                  <c:v>40.299999999999997</c:v>
                </c:pt>
                <c:pt idx="45">
                  <c:v>40.299999999999997</c:v>
                </c:pt>
                <c:pt idx="46">
                  <c:v>40.299999999999997</c:v>
                </c:pt>
                <c:pt idx="47">
                  <c:v>40.299999999999997</c:v>
                </c:pt>
                <c:pt idx="48">
                  <c:v>40.200000000000003</c:v>
                </c:pt>
                <c:pt idx="49">
                  <c:v>40.299999999999997</c:v>
                </c:pt>
                <c:pt idx="50">
                  <c:v>39.6</c:v>
                </c:pt>
                <c:pt idx="51">
                  <c:v>38.5</c:v>
                </c:pt>
                <c:pt idx="52">
                  <c:v>38.5</c:v>
                </c:pt>
                <c:pt idx="53">
                  <c:v>39</c:v>
                </c:pt>
                <c:pt idx="54">
                  <c:v>39.299999999999997</c:v>
                </c:pt>
                <c:pt idx="55">
                  <c:v>39.5</c:v>
                </c:pt>
                <c:pt idx="56">
                  <c:v>38.9</c:v>
                </c:pt>
                <c:pt idx="57">
                  <c:v>38.799999999999997</c:v>
                </c:pt>
                <c:pt idx="58">
                  <c:v>38.799999999999997</c:v>
                </c:pt>
                <c:pt idx="59">
                  <c:v>38.6</c:v>
                </c:pt>
                <c:pt idx="60">
                  <c:v>38.299999999999997</c:v>
                </c:pt>
                <c:pt idx="61">
                  <c:v>38.299999999999997</c:v>
                </c:pt>
                <c:pt idx="62">
                  <c:v>38.200000000000003</c:v>
                </c:pt>
                <c:pt idx="63">
                  <c:v>38.4</c:v>
                </c:pt>
                <c:pt idx="64">
                  <c:v>38.4</c:v>
                </c:pt>
                <c:pt idx="65">
                  <c:v>38.4</c:v>
                </c:pt>
                <c:pt idx="66">
                  <c:v>38.4</c:v>
                </c:pt>
                <c:pt idx="67">
                  <c:v>38.5</c:v>
                </c:pt>
                <c:pt idx="68">
                  <c:v>38.6</c:v>
                </c:pt>
                <c:pt idx="69">
                  <c:v>38.4</c:v>
                </c:pt>
                <c:pt idx="70">
                  <c:v>38.4</c:v>
                </c:pt>
                <c:pt idx="71">
                  <c:v>38.5</c:v>
                </c:pt>
                <c:pt idx="72">
                  <c:v>39.1</c:v>
                </c:pt>
                <c:pt idx="73">
                  <c:v>39.1</c:v>
                </c:pt>
                <c:pt idx="74">
                  <c:v>38.9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477-4DEF-9BA6-BB4111A624DB}"/>
            </c:ext>
          </c:extLst>
        </c:ser>
        <c:ser>
          <c:idx val="5"/>
          <c:order val="3"/>
          <c:tx>
            <c:strRef>
              <c:f>Sheet1!$H$1</c:f>
              <c:strCache>
                <c:ptCount val="1"/>
                <c:pt idx="0">
                  <c:v>16 to 24 years</c:v>
                </c:pt>
              </c:strCache>
            </c:strRef>
          </c:tx>
          <c:spPr>
            <a:ln w="38100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Sheet1!$B$50:$B$124</c:f>
              <c:numCache>
                <c:formatCode>General</c:formatCode>
                <c:ptCount val="75"/>
                <c:pt idx="0">
                  <c:v>2016</c:v>
                </c:pt>
                <c:pt idx="12">
                  <c:v>2017</c:v>
                </c:pt>
                <c:pt idx="24">
                  <c:v>2018</c:v>
                </c:pt>
                <c:pt idx="36">
                  <c:v>2019</c:v>
                </c:pt>
                <c:pt idx="48">
                  <c:v>2020</c:v>
                </c:pt>
                <c:pt idx="60">
                  <c:v>2021</c:v>
                </c:pt>
                <c:pt idx="72">
                  <c:v>2022</c:v>
                </c:pt>
              </c:numCache>
            </c:numRef>
          </c:cat>
          <c:val>
            <c:numRef>
              <c:f>Sheet1!$H$50:$H$124</c:f>
              <c:numCache>
                <c:formatCode>General</c:formatCode>
                <c:ptCount val="75"/>
                <c:pt idx="49" formatCode="#0.0">
                  <c:v>57</c:v>
                </c:pt>
                <c:pt idx="50">
                  <c:v>57</c:v>
                </c:pt>
                <c:pt idx="51">
                  <c:v>57</c:v>
                </c:pt>
                <c:pt idx="52">
                  <c:v>57</c:v>
                </c:pt>
                <c:pt idx="53">
                  <c:v>57</c:v>
                </c:pt>
                <c:pt idx="54">
                  <c:v>57</c:v>
                </c:pt>
                <c:pt idx="55">
                  <c:v>57</c:v>
                </c:pt>
                <c:pt idx="56">
                  <c:v>57</c:v>
                </c:pt>
                <c:pt idx="57">
                  <c:v>57</c:v>
                </c:pt>
                <c:pt idx="58">
                  <c:v>57</c:v>
                </c:pt>
                <c:pt idx="59">
                  <c:v>57</c:v>
                </c:pt>
                <c:pt idx="60">
                  <c:v>57</c:v>
                </c:pt>
                <c:pt idx="61">
                  <c:v>57</c:v>
                </c:pt>
                <c:pt idx="62">
                  <c:v>57</c:v>
                </c:pt>
                <c:pt idx="63">
                  <c:v>57</c:v>
                </c:pt>
                <c:pt idx="64">
                  <c:v>57</c:v>
                </c:pt>
                <c:pt idx="65">
                  <c:v>57</c:v>
                </c:pt>
                <c:pt idx="66">
                  <c:v>57</c:v>
                </c:pt>
                <c:pt idx="67">
                  <c:v>57</c:v>
                </c:pt>
                <c:pt idx="68">
                  <c:v>57</c:v>
                </c:pt>
                <c:pt idx="69">
                  <c:v>57</c:v>
                </c:pt>
                <c:pt idx="70">
                  <c:v>57</c:v>
                </c:pt>
                <c:pt idx="71">
                  <c:v>57</c:v>
                </c:pt>
                <c:pt idx="72">
                  <c:v>57</c:v>
                </c:pt>
                <c:pt idx="73">
                  <c:v>57</c:v>
                </c:pt>
                <c:pt idx="74">
                  <c:v>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477-4DEF-9BA6-BB4111A624DB}"/>
            </c:ext>
          </c:extLst>
        </c:ser>
        <c:ser>
          <c:idx val="6"/>
          <c:order val="4"/>
          <c:tx>
            <c:strRef>
              <c:f>Sheet1!$I$1</c:f>
              <c:strCache>
                <c:ptCount val="1"/>
                <c:pt idx="0">
                  <c:v>25 to 54 years</c:v>
                </c:pt>
              </c:strCache>
            </c:strRef>
          </c:tx>
          <c:spPr>
            <a:ln w="3810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Sheet1!$B$50:$B$124</c:f>
              <c:numCache>
                <c:formatCode>General</c:formatCode>
                <c:ptCount val="75"/>
                <c:pt idx="0">
                  <c:v>2016</c:v>
                </c:pt>
                <c:pt idx="12">
                  <c:v>2017</c:v>
                </c:pt>
                <c:pt idx="24">
                  <c:v>2018</c:v>
                </c:pt>
                <c:pt idx="36">
                  <c:v>2019</c:v>
                </c:pt>
                <c:pt idx="48">
                  <c:v>2020</c:v>
                </c:pt>
                <c:pt idx="60">
                  <c:v>2021</c:v>
                </c:pt>
                <c:pt idx="72">
                  <c:v>2022</c:v>
                </c:pt>
              </c:numCache>
            </c:numRef>
          </c:cat>
          <c:val>
            <c:numRef>
              <c:f>Sheet1!$I$50:$I$124</c:f>
              <c:numCache>
                <c:formatCode>General</c:formatCode>
                <c:ptCount val="75"/>
                <c:pt idx="49" formatCode="#0.0">
                  <c:v>83</c:v>
                </c:pt>
                <c:pt idx="50">
                  <c:v>83</c:v>
                </c:pt>
                <c:pt idx="51">
                  <c:v>83</c:v>
                </c:pt>
                <c:pt idx="52">
                  <c:v>83</c:v>
                </c:pt>
                <c:pt idx="53">
                  <c:v>83</c:v>
                </c:pt>
                <c:pt idx="54">
                  <c:v>83</c:v>
                </c:pt>
                <c:pt idx="55">
                  <c:v>83</c:v>
                </c:pt>
                <c:pt idx="56">
                  <c:v>83</c:v>
                </c:pt>
                <c:pt idx="57">
                  <c:v>83</c:v>
                </c:pt>
                <c:pt idx="58">
                  <c:v>83</c:v>
                </c:pt>
                <c:pt idx="59">
                  <c:v>83</c:v>
                </c:pt>
                <c:pt idx="60">
                  <c:v>83</c:v>
                </c:pt>
                <c:pt idx="61">
                  <c:v>83</c:v>
                </c:pt>
                <c:pt idx="62">
                  <c:v>83</c:v>
                </c:pt>
                <c:pt idx="63">
                  <c:v>83</c:v>
                </c:pt>
                <c:pt idx="64">
                  <c:v>83</c:v>
                </c:pt>
                <c:pt idx="65">
                  <c:v>83</c:v>
                </c:pt>
                <c:pt idx="66">
                  <c:v>83</c:v>
                </c:pt>
                <c:pt idx="67">
                  <c:v>83</c:v>
                </c:pt>
                <c:pt idx="68">
                  <c:v>83</c:v>
                </c:pt>
                <c:pt idx="69">
                  <c:v>83</c:v>
                </c:pt>
                <c:pt idx="70">
                  <c:v>83</c:v>
                </c:pt>
                <c:pt idx="71">
                  <c:v>83</c:v>
                </c:pt>
                <c:pt idx="72">
                  <c:v>83</c:v>
                </c:pt>
                <c:pt idx="73">
                  <c:v>83</c:v>
                </c:pt>
                <c:pt idx="74">
                  <c:v>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477-4DEF-9BA6-BB4111A624DB}"/>
            </c:ext>
          </c:extLst>
        </c:ser>
        <c:ser>
          <c:idx val="7"/>
          <c:order val="5"/>
          <c:tx>
            <c:strRef>
              <c:f>Sheet1!$J$1</c:f>
              <c:strCache>
                <c:ptCount val="1"/>
                <c:pt idx="0">
                  <c:v>55 years and over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Sheet1!$B$50:$B$124</c:f>
              <c:numCache>
                <c:formatCode>General</c:formatCode>
                <c:ptCount val="75"/>
                <c:pt idx="0">
                  <c:v>2016</c:v>
                </c:pt>
                <c:pt idx="12">
                  <c:v>2017</c:v>
                </c:pt>
                <c:pt idx="24">
                  <c:v>2018</c:v>
                </c:pt>
                <c:pt idx="36">
                  <c:v>2019</c:v>
                </c:pt>
                <c:pt idx="48">
                  <c:v>2020</c:v>
                </c:pt>
                <c:pt idx="60">
                  <c:v>2021</c:v>
                </c:pt>
                <c:pt idx="72">
                  <c:v>2022</c:v>
                </c:pt>
              </c:numCache>
            </c:numRef>
          </c:cat>
          <c:val>
            <c:numRef>
              <c:f>Sheet1!$J$50:$J$124</c:f>
              <c:numCache>
                <c:formatCode>General</c:formatCode>
                <c:ptCount val="75"/>
                <c:pt idx="49" formatCode="#0.0">
                  <c:v>40.299999999999997</c:v>
                </c:pt>
                <c:pt idx="50">
                  <c:v>40.299999999999997</c:v>
                </c:pt>
                <c:pt idx="51">
                  <c:v>40.299999999999997</c:v>
                </c:pt>
                <c:pt idx="52">
                  <c:v>40.299999999999997</c:v>
                </c:pt>
                <c:pt idx="53">
                  <c:v>40.299999999999997</c:v>
                </c:pt>
                <c:pt idx="54">
                  <c:v>40.299999999999997</c:v>
                </c:pt>
                <c:pt idx="55">
                  <c:v>40.299999999999997</c:v>
                </c:pt>
                <c:pt idx="56">
                  <c:v>40.299999999999997</c:v>
                </c:pt>
                <c:pt idx="57">
                  <c:v>40.299999999999997</c:v>
                </c:pt>
                <c:pt idx="58">
                  <c:v>40.299999999999997</c:v>
                </c:pt>
                <c:pt idx="59">
                  <c:v>40.299999999999997</c:v>
                </c:pt>
                <c:pt idx="60">
                  <c:v>40.299999999999997</c:v>
                </c:pt>
                <c:pt idx="61">
                  <c:v>40.299999999999997</c:v>
                </c:pt>
                <c:pt idx="62">
                  <c:v>40.299999999999997</c:v>
                </c:pt>
                <c:pt idx="63">
                  <c:v>40.299999999999997</c:v>
                </c:pt>
                <c:pt idx="64">
                  <c:v>40.299999999999997</c:v>
                </c:pt>
                <c:pt idx="65">
                  <c:v>40.299999999999997</c:v>
                </c:pt>
                <c:pt idx="66">
                  <c:v>40.299999999999997</c:v>
                </c:pt>
                <c:pt idx="67">
                  <c:v>40.299999999999997</c:v>
                </c:pt>
                <c:pt idx="68">
                  <c:v>40.299999999999997</c:v>
                </c:pt>
                <c:pt idx="69">
                  <c:v>40.299999999999997</c:v>
                </c:pt>
                <c:pt idx="70">
                  <c:v>40.299999999999997</c:v>
                </c:pt>
                <c:pt idx="71">
                  <c:v>40.299999999999997</c:v>
                </c:pt>
                <c:pt idx="72">
                  <c:v>40.299999999999997</c:v>
                </c:pt>
                <c:pt idx="73">
                  <c:v>40.299999999999997</c:v>
                </c:pt>
                <c:pt idx="74">
                  <c:v>40.299999999999997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477-4DEF-9BA6-BB4111A624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4438040"/>
        <c:axId val="744438696"/>
      </c:lineChart>
      <c:catAx>
        <c:axId val="744438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438696"/>
        <c:crosses val="autoZero"/>
        <c:auto val="1"/>
        <c:lblAlgn val="ctr"/>
        <c:lblOffset val="100"/>
        <c:noMultiLvlLbl val="0"/>
      </c:catAx>
      <c:valAx>
        <c:axId val="744438696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438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chemeClr val="tx1"/>
                </a:solidFill>
              </a:rPr>
              <a:t>US Labor Force</a:t>
            </a:r>
            <a:r>
              <a:rPr lang="en-US" sz="2000" b="1" baseline="0">
                <a:solidFill>
                  <a:schemeClr val="tx1"/>
                </a:solidFill>
              </a:rPr>
              <a:t> Participation Rates</a:t>
            </a:r>
            <a:endParaRPr lang="en-US" sz="2000" b="1">
              <a:solidFill>
                <a:schemeClr val="tx1"/>
              </a:solidFill>
            </a:endParaRPr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Sheet1!$F$1</c:f>
              <c:strCache>
                <c:ptCount val="1"/>
                <c:pt idx="0">
                  <c:v>Women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Sheet1!$B$50:$B$124</c:f>
              <c:numCache>
                <c:formatCode>General</c:formatCode>
                <c:ptCount val="75"/>
                <c:pt idx="0">
                  <c:v>2016</c:v>
                </c:pt>
                <c:pt idx="12">
                  <c:v>2017</c:v>
                </c:pt>
                <c:pt idx="24">
                  <c:v>2018</c:v>
                </c:pt>
                <c:pt idx="36">
                  <c:v>2019</c:v>
                </c:pt>
                <c:pt idx="48">
                  <c:v>2020</c:v>
                </c:pt>
                <c:pt idx="60">
                  <c:v>2021</c:v>
                </c:pt>
                <c:pt idx="72">
                  <c:v>2022</c:v>
                </c:pt>
              </c:numCache>
            </c:numRef>
          </c:cat>
          <c:val>
            <c:numRef>
              <c:f>Sheet1!$F$50:$F$124</c:f>
              <c:numCache>
                <c:formatCode>#0.0</c:formatCode>
                <c:ptCount val="75"/>
                <c:pt idx="0">
                  <c:v>56.9</c:v>
                </c:pt>
                <c:pt idx="1">
                  <c:v>56.8</c:v>
                </c:pt>
                <c:pt idx="2">
                  <c:v>57.1</c:v>
                </c:pt>
                <c:pt idx="3">
                  <c:v>56.9</c:v>
                </c:pt>
                <c:pt idx="4">
                  <c:v>56.8</c:v>
                </c:pt>
                <c:pt idx="5">
                  <c:v>56.6</c:v>
                </c:pt>
                <c:pt idx="6">
                  <c:v>56.6</c:v>
                </c:pt>
                <c:pt idx="7">
                  <c:v>56.8</c:v>
                </c:pt>
                <c:pt idx="8">
                  <c:v>56.8</c:v>
                </c:pt>
                <c:pt idx="9">
                  <c:v>56.8</c:v>
                </c:pt>
                <c:pt idx="10">
                  <c:v>56.7</c:v>
                </c:pt>
                <c:pt idx="11">
                  <c:v>56.7</c:v>
                </c:pt>
                <c:pt idx="12">
                  <c:v>56.9</c:v>
                </c:pt>
                <c:pt idx="13">
                  <c:v>57</c:v>
                </c:pt>
                <c:pt idx="14">
                  <c:v>57.2</c:v>
                </c:pt>
                <c:pt idx="15">
                  <c:v>57.2</c:v>
                </c:pt>
                <c:pt idx="16">
                  <c:v>57.1</c:v>
                </c:pt>
                <c:pt idx="17">
                  <c:v>57</c:v>
                </c:pt>
                <c:pt idx="18">
                  <c:v>57.2</c:v>
                </c:pt>
                <c:pt idx="19">
                  <c:v>57.1</c:v>
                </c:pt>
                <c:pt idx="20">
                  <c:v>57.2</c:v>
                </c:pt>
                <c:pt idx="21">
                  <c:v>56.8</c:v>
                </c:pt>
                <c:pt idx="22">
                  <c:v>57</c:v>
                </c:pt>
                <c:pt idx="23">
                  <c:v>56.8</c:v>
                </c:pt>
                <c:pt idx="24">
                  <c:v>56.7</c:v>
                </c:pt>
                <c:pt idx="25">
                  <c:v>57</c:v>
                </c:pt>
                <c:pt idx="26">
                  <c:v>56.9</c:v>
                </c:pt>
                <c:pt idx="27">
                  <c:v>56.9</c:v>
                </c:pt>
                <c:pt idx="28">
                  <c:v>56.9</c:v>
                </c:pt>
                <c:pt idx="29">
                  <c:v>57.2</c:v>
                </c:pt>
                <c:pt idx="30">
                  <c:v>57.4</c:v>
                </c:pt>
                <c:pt idx="31">
                  <c:v>56.9</c:v>
                </c:pt>
                <c:pt idx="32">
                  <c:v>57.1</c:v>
                </c:pt>
                <c:pt idx="33">
                  <c:v>57.2</c:v>
                </c:pt>
                <c:pt idx="34">
                  <c:v>57.3</c:v>
                </c:pt>
                <c:pt idx="35">
                  <c:v>57.4</c:v>
                </c:pt>
                <c:pt idx="36">
                  <c:v>57.4</c:v>
                </c:pt>
                <c:pt idx="37">
                  <c:v>57.5</c:v>
                </c:pt>
                <c:pt idx="38">
                  <c:v>57.3</c:v>
                </c:pt>
                <c:pt idx="39">
                  <c:v>57.1</c:v>
                </c:pt>
                <c:pt idx="40">
                  <c:v>57.1</c:v>
                </c:pt>
                <c:pt idx="41">
                  <c:v>57.2</c:v>
                </c:pt>
                <c:pt idx="42">
                  <c:v>57.3</c:v>
                </c:pt>
                <c:pt idx="43">
                  <c:v>57.5</c:v>
                </c:pt>
                <c:pt idx="44">
                  <c:v>57.6</c:v>
                </c:pt>
                <c:pt idx="45">
                  <c:v>57.8</c:v>
                </c:pt>
                <c:pt idx="46">
                  <c:v>57.6</c:v>
                </c:pt>
                <c:pt idx="47">
                  <c:v>57.8</c:v>
                </c:pt>
                <c:pt idx="48">
                  <c:v>57.8</c:v>
                </c:pt>
                <c:pt idx="49">
                  <c:v>57.9</c:v>
                </c:pt>
                <c:pt idx="50">
                  <c:v>57.1</c:v>
                </c:pt>
                <c:pt idx="51">
                  <c:v>54.6</c:v>
                </c:pt>
                <c:pt idx="52">
                  <c:v>55.3</c:v>
                </c:pt>
                <c:pt idx="53">
                  <c:v>56</c:v>
                </c:pt>
                <c:pt idx="54">
                  <c:v>56.1</c:v>
                </c:pt>
                <c:pt idx="55">
                  <c:v>56.1</c:v>
                </c:pt>
                <c:pt idx="56">
                  <c:v>55.7</c:v>
                </c:pt>
                <c:pt idx="57">
                  <c:v>55.9</c:v>
                </c:pt>
                <c:pt idx="58">
                  <c:v>55.9</c:v>
                </c:pt>
                <c:pt idx="59">
                  <c:v>56</c:v>
                </c:pt>
                <c:pt idx="60">
                  <c:v>55.7</c:v>
                </c:pt>
                <c:pt idx="61">
                  <c:v>55.9</c:v>
                </c:pt>
                <c:pt idx="62">
                  <c:v>56.1</c:v>
                </c:pt>
                <c:pt idx="63">
                  <c:v>56.1</c:v>
                </c:pt>
                <c:pt idx="64">
                  <c:v>56</c:v>
                </c:pt>
                <c:pt idx="65">
                  <c:v>56.1</c:v>
                </c:pt>
                <c:pt idx="66">
                  <c:v>56.2</c:v>
                </c:pt>
                <c:pt idx="67">
                  <c:v>56.2</c:v>
                </c:pt>
                <c:pt idx="68">
                  <c:v>56</c:v>
                </c:pt>
                <c:pt idx="69">
                  <c:v>56.1</c:v>
                </c:pt>
                <c:pt idx="70">
                  <c:v>56.3</c:v>
                </c:pt>
                <c:pt idx="71">
                  <c:v>56.5</c:v>
                </c:pt>
                <c:pt idx="72">
                  <c:v>56.8</c:v>
                </c:pt>
                <c:pt idx="73">
                  <c:v>56.6</c:v>
                </c:pt>
                <c:pt idx="74">
                  <c:v>56.8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477-4DEF-9BA6-BB4111A624DB}"/>
            </c:ext>
          </c:extLst>
        </c:ser>
        <c:ser>
          <c:idx val="4"/>
          <c:order val="1"/>
          <c:tx>
            <c:strRef>
              <c:f>Sheet1!$G$1</c:f>
              <c:strCache>
                <c:ptCount val="1"/>
                <c:pt idx="0">
                  <c:v>Men</c:v>
                </c:pt>
              </c:strCache>
            </c:strRef>
          </c:tx>
          <c:spPr>
            <a:ln w="412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Sheet1!$B$50:$B$124</c:f>
              <c:numCache>
                <c:formatCode>General</c:formatCode>
                <c:ptCount val="75"/>
                <c:pt idx="0">
                  <c:v>2016</c:v>
                </c:pt>
                <c:pt idx="12">
                  <c:v>2017</c:v>
                </c:pt>
                <c:pt idx="24">
                  <c:v>2018</c:v>
                </c:pt>
                <c:pt idx="36">
                  <c:v>2019</c:v>
                </c:pt>
                <c:pt idx="48">
                  <c:v>2020</c:v>
                </c:pt>
                <c:pt idx="60">
                  <c:v>2021</c:v>
                </c:pt>
                <c:pt idx="72">
                  <c:v>2022</c:v>
                </c:pt>
              </c:numCache>
            </c:numRef>
          </c:cat>
          <c:val>
            <c:numRef>
              <c:f>Sheet1!$G$50:$G$124</c:f>
              <c:numCache>
                <c:formatCode>#0.0</c:formatCode>
                <c:ptCount val="75"/>
                <c:pt idx="0">
                  <c:v>68.900000000000006</c:v>
                </c:pt>
                <c:pt idx="1">
                  <c:v>69.2</c:v>
                </c:pt>
                <c:pt idx="2">
                  <c:v>69.3</c:v>
                </c:pt>
                <c:pt idx="3">
                  <c:v>69.3</c:v>
                </c:pt>
                <c:pt idx="4">
                  <c:v>69</c:v>
                </c:pt>
                <c:pt idx="5">
                  <c:v>69.3</c:v>
                </c:pt>
                <c:pt idx="6">
                  <c:v>69.3</c:v>
                </c:pt>
                <c:pt idx="7">
                  <c:v>69.3</c:v>
                </c:pt>
                <c:pt idx="8">
                  <c:v>69.3</c:v>
                </c:pt>
                <c:pt idx="9">
                  <c:v>69.2</c:v>
                </c:pt>
                <c:pt idx="10">
                  <c:v>69</c:v>
                </c:pt>
                <c:pt idx="11">
                  <c:v>69</c:v>
                </c:pt>
                <c:pt idx="12">
                  <c:v>69.099999999999994</c:v>
                </c:pt>
                <c:pt idx="13">
                  <c:v>69.2</c:v>
                </c:pt>
                <c:pt idx="14">
                  <c:v>69.099999999999994</c:v>
                </c:pt>
                <c:pt idx="15">
                  <c:v>69.2</c:v>
                </c:pt>
                <c:pt idx="16">
                  <c:v>69</c:v>
                </c:pt>
                <c:pt idx="17">
                  <c:v>69.099999999999994</c:v>
                </c:pt>
                <c:pt idx="18">
                  <c:v>69</c:v>
                </c:pt>
                <c:pt idx="19">
                  <c:v>69.099999999999994</c:v>
                </c:pt>
                <c:pt idx="20">
                  <c:v>69.3</c:v>
                </c:pt>
                <c:pt idx="21">
                  <c:v>69</c:v>
                </c:pt>
                <c:pt idx="22">
                  <c:v>68.900000000000006</c:v>
                </c:pt>
                <c:pt idx="23">
                  <c:v>69</c:v>
                </c:pt>
                <c:pt idx="24">
                  <c:v>69.099999999999994</c:v>
                </c:pt>
                <c:pt idx="25">
                  <c:v>69.3</c:v>
                </c:pt>
                <c:pt idx="26">
                  <c:v>69.3</c:v>
                </c:pt>
                <c:pt idx="27">
                  <c:v>69.3</c:v>
                </c:pt>
                <c:pt idx="28">
                  <c:v>69.3</c:v>
                </c:pt>
                <c:pt idx="29">
                  <c:v>69.099999999999994</c:v>
                </c:pt>
                <c:pt idx="30">
                  <c:v>68.900000000000006</c:v>
                </c:pt>
                <c:pt idx="31">
                  <c:v>68.8</c:v>
                </c:pt>
                <c:pt idx="32">
                  <c:v>68.8</c:v>
                </c:pt>
                <c:pt idx="33">
                  <c:v>68.900000000000006</c:v>
                </c:pt>
                <c:pt idx="34">
                  <c:v>68.900000000000006</c:v>
                </c:pt>
                <c:pt idx="35">
                  <c:v>69</c:v>
                </c:pt>
                <c:pt idx="36">
                  <c:v>69.3</c:v>
                </c:pt>
                <c:pt idx="37">
                  <c:v>69.099999999999994</c:v>
                </c:pt>
                <c:pt idx="38">
                  <c:v>69.2</c:v>
                </c:pt>
                <c:pt idx="39">
                  <c:v>69</c:v>
                </c:pt>
                <c:pt idx="40">
                  <c:v>69.099999999999994</c:v>
                </c:pt>
                <c:pt idx="41">
                  <c:v>69.099999999999994</c:v>
                </c:pt>
                <c:pt idx="42">
                  <c:v>69.2</c:v>
                </c:pt>
                <c:pt idx="43">
                  <c:v>69.099999999999994</c:v>
                </c:pt>
                <c:pt idx="44">
                  <c:v>69.099999999999994</c:v>
                </c:pt>
                <c:pt idx="45">
                  <c:v>69.099999999999994</c:v>
                </c:pt>
                <c:pt idx="46">
                  <c:v>69.3</c:v>
                </c:pt>
                <c:pt idx="47">
                  <c:v>69.2</c:v>
                </c:pt>
                <c:pt idx="48">
                  <c:v>69.3</c:v>
                </c:pt>
                <c:pt idx="49">
                  <c:v>69.3</c:v>
                </c:pt>
                <c:pt idx="50">
                  <c:v>68.599999999999994</c:v>
                </c:pt>
                <c:pt idx="51">
                  <c:v>66.099999999999994</c:v>
                </c:pt>
                <c:pt idx="52">
                  <c:v>66.7</c:v>
                </c:pt>
                <c:pt idx="53">
                  <c:v>67.3</c:v>
                </c:pt>
                <c:pt idx="54">
                  <c:v>67.099999999999994</c:v>
                </c:pt>
                <c:pt idx="55">
                  <c:v>67.599999999999994</c:v>
                </c:pt>
                <c:pt idx="56">
                  <c:v>67.5</c:v>
                </c:pt>
                <c:pt idx="57">
                  <c:v>67.7</c:v>
                </c:pt>
                <c:pt idx="58">
                  <c:v>67.400000000000006</c:v>
                </c:pt>
                <c:pt idx="59">
                  <c:v>67.400000000000006</c:v>
                </c:pt>
                <c:pt idx="60">
                  <c:v>67.5</c:v>
                </c:pt>
                <c:pt idx="61">
                  <c:v>67.400000000000006</c:v>
                </c:pt>
                <c:pt idx="62">
                  <c:v>67.3</c:v>
                </c:pt>
                <c:pt idx="63">
                  <c:v>67.599999999999994</c:v>
                </c:pt>
                <c:pt idx="64">
                  <c:v>67.5</c:v>
                </c:pt>
                <c:pt idx="65">
                  <c:v>67.599999999999994</c:v>
                </c:pt>
                <c:pt idx="66">
                  <c:v>67.599999999999994</c:v>
                </c:pt>
                <c:pt idx="67">
                  <c:v>67.7</c:v>
                </c:pt>
                <c:pt idx="68">
                  <c:v>67.7</c:v>
                </c:pt>
                <c:pt idx="69">
                  <c:v>67.7</c:v>
                </c:pt>
                <c:pt idx="70">
                  <c:v>67.8</c:v>
                </c:pt>
                <c:pt idx="71">
                  <c:v>67.7</c:v>
                </c:pt>
                <c:pt idx="72">
                  <c:v>67.900000000000006</c:v>
                </c:pt>
                <c:pt idx="73">
                  <c:v>68.3</c:v>
                </c:pt>
                <c:pt idx="74">
                  <c:v>68.3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477-4DEF-9BA6-BB4111A624DB}"/>
            </c:ext>
          </c:extLst>
        </c:ser>
        <c:ser>
          <c:idx val="8"/>
          <c:order val="2"/>
          <c:tx>
            <c:strRef>
              <c:f>Sheet1!$K$1</c:f>
              <c:strCache>
                <c:ptCount val="1"/>
                <c:pt idx="0">
                  <c:v>Women</c:v>
                </c:pt>
              </c:strCache>
            </c:strRef>
          </c:tx>
          <c:spPr>
            <a:ln w="38100" cap="rnd">
              <a:solidFill>
                <a:schemeClr val="accent2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Sheet1!$B$50:$B$124</c:f>
              <c:numCache>
                <c:formatCode>General</c:formatCode>
                <c:ptCount val="75"/>
                <c:pt idx="0">
                  <c:v>2016</c:v>
                </c:pt>
                <c:pt idx="12">
                  <c:v>2017</c:v>
                </c:pt>
                <c:pt idx="24">
                  <c:v>2018</c:v>
                </c:pt>
                <c:pt idx="36">
                  <c:v>2019</c:v>
                </c:pt>
                <c:pt idx="48">
                  <c:v>2020</c:v>
                </c:pt>
                <c:pt idx="60">
                  <c:v>2021</c:v>
                </c:pt>
                <c:pt idx="72">
                  <c:v>2022</c:v>
                </c:pt>
              </c:numCache>
            </c:numRef>
          </c:cat>
          <c:val>
            <c:numRef>
              <c:f>Sheet1!$K$50:$K$124</c:f>
              <c:numCache>
                <c:formatCode>General</c:formatCode>
                <c:ptCount val="75"/>
                <c:pt idx="49" formatCode="#0.0">
                  <c:v>57.9</c:v>
                </c:pt>
                <c:pt idx="50">
                  <c:v>57.9</c:v>
                </c:pt>
                <c:pt idx="51">
                  <c:v>57.9</c:v>
                </c:pt>
                <c:pt idx="52">
                  <c:v>57.9</c:v>
                </c:pt>
                <c:pt idx="53">
                  <c:v>57.9</c:v>
                </c:pt>
                <c:pt idx="54">
                  <c:v>57.9</c:v>
                </c:pt>
                <c:pt idx="55">
                  <c:v>57.9</c:v>
                </c:pt>
                <c:pt idx="56">
                  <c:v>57.9</c:v>
                </c:pt>
                <c:pt idx="57">
                  <c:v>57.9</c:v>
                </c:pt>
                <c:pt idx="58">
                  <c:v>57.9</c:v>
                </c:pt>
                <c:pt idx="59">
                  <c:v>57.9</c:v>
                </c:pt>
                <c:pt idx="60">
                  <c:v>57.9</c:v>
                </c:pt>
                <c:pt idx="61">
                  <c:v>57.9</c:v>
                </c:pt>
                <c:pt idx="62">
                  <c:v>57.9</c:v>
                </c:pt>
                <c:pt idx="63">
                  <c:v>57.9</c:v>
                </c:pt>
                <c:pt idx="64">
                  <c:v>57.9</c:v>
                </c:pt>
                <c:pt idx="65">
                  <c:v>57.9</c:v>
                </c:pt>
                <c:pt idx="66">
                  <c:v>57.9</c:v>
                </c:pt>
                <c:pt idx="67">
                  <c:v>57.9</c:v>
                </c:pt>
                <c:pt idx="68">
                  <c:v>57.9</c:v>
                </c:pt>
                <c:pt idx="69">
                  <c:v>57.9</c:v>
                </c:pt>
                <c:pt idx="70">
                  <c:v>57.9</c:v>
                </c:pt>
                <c:pt idx="71">
                  <c:v>57.9</c:v>
                </c:pt>
                <c:pt idx="72">
                  <c:v>57.9</c:v>
                </c:pt>
                <c:pt idx="73">
                  <c:v>57.9</c:v>
                </c:pt>
                <c:pt idx="74">
                  <c:v>57.9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477-4DEF-9BA6-BB4111A624DB}"/>
            </c:ext>
          </c:extLst>
        </c:ser>
        <c:ser>
          <c:idx val="9"/>
          <c:order val="3"/>
          <c:tx>
            <c:strRef>
              <c:f>Sheet1!$L$1</c:f>
              <c:strCache>
                <c:ptCount val="1"/>
                <c:pt idx="0">
                  <c:v>Men</c:v>
                </c:pt>
              </c:strCache>
            </c:strRef>
          </c:tx>
          <c:spPr>
            <a:ln w="38100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Sheet1!$B$50:$B$124</c:f>
              <c:numCache>
                <c:formatCode>General</c:formatCode>
                <c:ptCount val="75"/>
                <c:pt idx="0">
                  <c:v>2016</c:v>
                </c:pt>
                <c:pt idx="12">
                  <c:v>2017</c:v>
                </c:pt>
                <c:pt idx="24">
                  <c:v>2018</c:v>
                </c:pt>
                <c:pt idx="36">
                  <c:v>2019</c:v>
                </c:pt>
                <c:pt idx="48">
                  <c:v>2020</c:v>
                </c:pt>
                <c:pt idx="60">
                  <c:v>2021</c:v>
                </c:pt>
                <c:pt idx="72">
                  <c:v>2022</c:v>
                </c:pt>
              </c:numCache>
            </c:numRef>
          </c:cat>
          <c:val>
            <c:numRef>
              <c:f>Sheet1!$L$50:$L$124</c:f>
              <c:numCache>
                <c:formatCode>General</c:formatCode>
                <c:ptCount val="75"/>
                <c:pt idx="49" formatCode="#0.0">
                  <c:v>69.3</c:v>
                </c:pt>
                <c:pt idx="50">
                  <c:v>69.3</c:v>
                </c:pt>
                <c:pt idx="51">
                  <c:v>69.3</c:v>
                </c:pt>
                <c:pt idx="52">
                  <c:v>69.3</c:v>
                </c:pt>
                <c:pt idx="53">
                  <c:v>69.3</c:v>
                </c:pt>
                <c:pt idx="54">
                  <c:v>69.3</c:v>
                </c:pt>
                <c:pt idx="55">
                  <c:v>69.3</c:v>
                </c:pt>
                <c:pt idx="56">
                  <c:v>69.3</c:v>
                </c:pt>
                <c:pt idx="57">
                  <c:v>69.3</c:v>
                </c:pt>
                <c:pt idx="58">
                  <c:v>69.3</c:v>
                </c:pt>
                <c:pt idx="59">
                  <c:v>69.3</c:v>
                </c:pt>
                <c:pt idx="60">
                  <c:v>69.3</c:v>
                </c:pt>
                <c:pt idx="61">
                  <c:v>69.3</c:v>
                </c:pt>
                <c:pt idx="62">
                  <c:v>69.3</c:v>
                </c:pt>
                <c:pt idx="63">
                  <c:v>69.3</c:v>
                </c:pt>
                <c:pt idx="64">
                  <c:v>69.3</c:v>
                </c:pt>
                <c:pt idx="65">
                  <c:v>69.3</c:v>
                </c:pt>
                <c:pt idx="66">
                  <c:v>69.3</c:v>
                </c:pt>
                <c:pt idx="67">
                  <c:v>69.3</c:v>
                </c:pt>
                <c:pt idx="68">
                  <c:v>69.3</c:v>
                </c:pt>
                <c:pt idx="69">
                  <c:v>69.3</c:v>
                </c:pt>
                <c:pt idx="70">
                  <c:v>69.3</c:v>
                </c:pt>
                <c:pt idx="71">
                  <c:v>69.3</c:v>
                </c:pt>
                <c:pt idx="72">
                  <c:v>69.3</c:v>
                </c:pt>
                <c:pt idx="73">
                  <c:v>69.3</c:v>
                </c:pt>
                <c:pt idx="74">
                  <c:v>69.3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477-4DEF-9BA6-BB4111A624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4438040"/>
        <c:axId val="744438696"/>
      </c:lineChart>
      <c:catAx>
        <c:axId val="744438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438696"/>
        <c:crosses val="autoZero"/>
        <c:auto val="1"/>
        <c:lblAlgn val="ctr"/>
        <c:lblOffset val="100"/>
        <c:noMultiLvlLbl val="0"/>
      </c:catAx>
      <c:valAx>
        <c:axId val="744438696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438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2"/>
          <c:order val="0"/>
          <c:tx>
            <c:strRef>
              <c:f>'US emp, lf, ur'!$E$1</c:f>
              <c:strCache>
                <c:ptCount val="1"/>
                <c:pt idx="0">
                  <c:v>Unemployed</c:v>
                </c:pt>
              </c:strCache>
            </c:strRef>
          </c:tx>
          <c:spPr>
            <a:solidFill>
              <a:schemeClr val="accent3"/>
            </a:solidFill>
            <a:ln w="41275">
              <a:noFill/>
            </a:ln>
            <a:effectLst/>
          </c:spPr>
          <c:cat>
            <c:numRef>
              <c:f>'US emp, lf, ur'!$B$2:$B$268</c:f>
              <c:numCache>
                <c:formatCode>General</c:formatCode>
                <c:ptCount val="267"/>
                <c:pt idx="0">
                  <c:v>2000</c:v>
                </c:pt>
                <c:pt idx="12">
                  <c:v>2001</c:v>
                </c:pt>
                <c:pt idx="24">
                  <c:v>2002</c:v>
                </c:pt>
                <c:pt idx="36">
                  <c:v>2003</c:v>
                </c:pt>
                <c:pt idx="48">
                  <c:v>2004</c:v>
                </c:pt>
                <c:pt idx="60">
                  <c:v>2005</c:v>
                </c:pt>
                <c:pt idx="72">
                  <c:v>2006</c:v>
                </c:pt>
                <c:pt idx="84">
                  <c:v>2007</c:v>
                </c:pt>
                <c:pt idx="96">
                  <c:v>2008</c:v>
                </c:pt>
                <c:pt idx="108">
                  <c:v>2009</c:v>
                </c:pt>
                <c:pt idx="120">
                  <c:v>2010</c:v>
                </c:pt>
                <c:pt idx="132">
                  <c:v>2011</c:v>
                </c:pt>
                <c:pt idx="144">
                  <c:v>2012</c:v>
                </c:pt>
                <c:pt idx="156">
                  <c:v>2013</c:v>
                </c:pt>
                <c:pt idx="168">
                  <c:v>2014</c:v>
                </c:pt>
                <c:pt idx="180">
                  <c:v>2015</c:v>
                </c:pt>
                <c:pt idx="192">
                  <c:v>2016</c:v>
                </c:pt>
                <c:pt idx="204">
                  <c:v>2017</c:v>
                </c:pt>
                <c:pt idx="216">
                  <c:v>2018</c:v>
                </c:pt>
                <c:pt idx="228">
                  <c:v>2019</c:v>
                </c:pt>
                <c:pt idx="240">
                  <c:v>2020</c:v>
                </c:pt>
                <c:pt idx="252">
                  <c:v>2021</c:v>
                </c:pt>
                <c:pt idx="264">
                  <c:v>2022</c:v>
                </c:pt>
              </c:numCache>
            </c:numRef>
          </c:cat>
          <c:val>
            <c:numRef>
              <c:f>'US emp, lf, ur'!$E$2:$E$268</c:f>
              <c:numCache>
                <c:formatCode>#,##0</c:formatCode>
                <c:ptCount val="267"/>
                <c:pt idx="0">
                  <c:v>5708</c:v>
                </c:pt>
                <c:pt idx="1">
                  <c:v>5858</c:v>
                </c:pt>
                <c:pt idx="2">
                  <c:v>5733</c:v>
                </c:pt>
                <c:pt idx="3">
                  <c:v>5481</c:v>
                </c:pt>
                <c:pt idx="4">
                  <c:v>5758</c:v>
                </c:pt>
                <c:pt idx="5">
                  <c:v>5651</c:v>
                </c:pt>
                <c:pt idx="6">
                  <c:v>5747</c:v>
                </c:pt>
                <c:pt idx="7">
                  <c:v>5853</c:v>
                </c:pt>
                <c:pt idx="8">
                  <c:v>5625</c:v>
                </c:pt>
                <c:pt idx="9">
                  <c:v>5534</c:v>
                </c:pt>
                <c:pt idx="10">
                  <c:v>5639</c:v>
                </c:pt>
                <c:pt idx="11">
                  <c:v>5634</c:v>
                </c:pt>
                <c:pt idx="12">
                  <c:v>6023</c:v>
                </c:pt>
                <c:pt idx="13">
                  <c:v>6089</c:v>
                </c:pt>
                <c:pt idx="14">
                  <c:v>6141</c:v>
                </c:pt>
                <c:pt idx="15">
                  <c:v>6271</c:v>
                </c:pt>
                <c:pt idx="16">
                  <c:v>6226</c:v>
                </c:pt>
                <c:pt idx="17">
                  <c:v>6484</c:v>
                </c:pt>
                <c:pt idx="18">
                  <c:v>6583</c:v>
                </c:pt>
                <c:pt idx="19">
                  <c:v>7042</c:v>
                </c:pt>
                <c:pt idx="20">
                  <c:v>7142</c:v>
                </c:pt>
                <c:pt idx="21">
                  <c:v>7694</c:v>
                </c:pt>
                <c:pt idx="22">
                  <c:v>8003</c:v>
                </c:pt>
                <c:pt idx="23">
                  <c:v>8258</c:v>
                </c:pt>
                <c:pt idx="24">
                  <c:v>8182</c:v>
                </c:pt>
                <c:pt idx="25">
                  <c:v>8215</c:v>
                </c:pt>
                <c:pt idx="26">
                  <c:v>8304</c:v>
                </c:pt>
                <c:pt idx="27">
                  <c:v>8599</c:v>
                </c:pt>
                <c:pt idx="28">
                  <c:v>8399</c:v>
                </c:pt>
                <c:pt idx="29">
                  <c:v>8393</c:v>
                </c:pt>
                <c:pt idx="30">
                  <c:v>8390</c:v>
                </c:pt>
                <c:pt idx="31">
                  <c:v>8304</c:v>
                </c:pt>
                <c:pt idx="32">
                  <c:v>8251</c:v>
                </c:pt>
                <c:pt idx="33">
                  <c:v>8307</c:v>
                </c:pt>
                <c:pt idx="34">
                  <c:v>8520</c:v>
                </c:pt>
                <c:pt idx="35">
                  <c:v>8640</c:v>
                </c:pt>
                <c:pt idx="36">
                  <c:v>8520</c:v>
                </c:pt>
                <c:pt idx="37">
                  <c:v>8618</c:v>
                </c:pt>
                <c:pt idx="38">
                  <c:v>8588</c:v>
                </c:pt>
                <c:pt idx="39">
                  <c:v>8842</c:v>
                </c:pt>
                <c:pt idx="40">
                  <c:v>8957</c:v>
                </c:pt>
                <c:pt idx="41">
                  <c:v>9266</c:v>
                </c:pt>
                <c:pt idx="42">
                  <c:v>9011</c:v>
                </c:pt>
                <c:pt idx="43">
                  <c:v>8896</c:v>
                </c:pt>
                <c:pt idx="44">
                  <c:v>8921</c:v>
                </c:pt>
                <c:pt idx="45">
                  <c:v>8732</c:v>
                </c:pt>
                <c:pt idx="46">
                  <c:v>8576</c:v>
                </c:pt>
                <c:pt idx="47">
                  <c:v>8317</c:v>
                </c:pt>
                <c:pt idx="48">
                  <c:v>8370</c:v>
                </c:pt>
                <c:pt idx="49">
                  <c:v>8167</c:v>
                </c:pt>
                <c:pt idx="50">
                  <c:v>8491</c:v>
                </c:pt>
                <c:pt idx="51">
                  <c:v>8170</c:v>
                </c:pt>
                <c:pt idx="52">
                  <c:v>8212</c:v>
                </c:pt>
                <c:pt idx="53">
                  <c:v>8286</c:v>
                </c:pt>
                <c:pt idx="54">
                  <c:v>8136</c:v>
                </c:pt>
                <c:pt idx="55">
                  <c:v>7990</c:v>
                </c:pt>
                <c:pt idx="56">
                  <c:v>7927</c:v>
                </c:pt>
                <c:pt idx="57">
                  <c:v>8061</c:v>
                </c:pt>
                <c:pt idx="58">
                  <c:v>7932</c:v>
                </c:pt>
                <c:pt idx="59">
                  <c:v>7934</c:v>
                </c:pt>
                <c:pt idx="60">
                  <c:v>7784</c:v>
                </c:pt>
                <c:pt idx="61">
                  <c:v>7980</c:v>
                </c:pt>
                <c:pt idx="62">
                  <c:v>7737</c:v>
                </c:pt>
                <c:pt idx="63">
                  <c:v>7672</c:v>
                </c:pt>
                <c:pt idx="64">
                  <c:v>7651</c:v>
                </c:pt>
                <c:pt idx="65">
                  <c:v>7524</c:v>
                </c:pt>
                <c:pt idx="66">
                  <c:v>7406</c:v>
                </c:pt>
                <c:pt idx="67">
                  <c:v>7345</c:v>
                </c:pt>
                <c:pt idx="68">
                  <c:v>7553</c:v>
                </c:pt>
                <c:pt idx="69">
                  <c:v>7453</c:v>
                </c:pt>
                <c:pt idx="70">
                  <c:v>7566</c:v>
                </c:pt>
                <c:pt idx="71">
                  <c:v>7279</c:v>
                </c:pt>
                <c:pt idx="72">
                  <c:v>7064</c:v>
                </c:pt>
                <c:pt idx="73">
                  <c:v>7184</c:v>
                </c:pt>
                <c:pt idx="74">
                  <c:v>7072</c:v>
                </c:pt>
                <c:pt idx="75">
                  <c:v>7120</c:v>
                </c:pt>
                <c:pt idx="76">
                  <c:v>6980</c:v>
                </c:pt>
                <c:pt idx="77">
                  <c:v>7001</c:v>
                </c:pt>
                <c:pt idx="78">
                  <c:v>7175</c:v>
                </c:pt>
                <c:pt idx="79">
                  <c:v>7091</c:v>
                </c:pt>
                <c:pt idx="80">
                  <c:v>6847</c:v>
                </c:pt>
                <c:pt idx="81">
                  <c:v>6727</c:v>
                </c:pt>
                <c:pt idx="82">
                  <c:v>6872</c:v>
                </c:pt>
                <c:pt idx="83">
                  <c:v>6762</c:v>
                </c:pt>
                <c:pt idx="84">
                  <c:v>7116</c:v>
                </c:pt>
                <c:pt idx="85">
                  <c:v>6927</c:v>
                </c:pt>
                <c:pt idx="86">
                  <c:v>6731</c:v>
                </c:pt>
                <c:pt idx="87">
                  <c:v>6850</c:v>
                </c:pt>
                <c:pt idx="88">
                  <c:v>6766</c:v>
                </c:pt>
                <c:pt idx="89">
                  <c:v>6979</c:v>
                </c:pt>
                <c:pt idx="90">
                  <c:v>7149</c:v>
                </c:pt>
                <c:pt idx="91">
                  <c:v>7067</c:v>
                </c:pt>
                <c:pt idx="92">
                  <c:v>7170</c:v>
                </c:pt>
                <c:pt idx="93">
                  <c:v>7237</c:v>
                </c:pt>
                <c:pt idx="94">
                  <c:v>7240</c:v>
                </c:pt>
                <c:pt idx="95">
                  <c:v>7645</c:v>
                </c:pt>
                <c:pt idx="96">
                  <c:v>7685</c:v>
                </c:pt>
                <c:pt idx="97">
                  <c:v>7497</c:v>
                </c:pt>
                <c:pt idx="98">
                  <c:v>7822</c:v>
                </c:pt>
                <c:pt idx="99">
                  <c:v>7637</c:v>
                </c:pt>
                <c:pt idx="100">
                  <c:v>8395</c:v>
                </c:pt>
                <c:pt idx="101">
                  <c:v>8575</c:v>
                </c:pt>
                <c:pt idx="102">
                  <c:v>8937</c:v>
                </c:pt>
                <c:pt idx="103">
                  <c:v>9438</c:v>
                </c:pt>
                <c:pt idx="104">
                  <c:v>9494</c:v>
                </c:pt>
                <c:pt idx="105">
                  <c:v>10074</c:v>
                </c:pt>
                <c:pt idx="106">
                  <c:v>10538</c:v>
                </c:pt>
                <c:pt idx="107">
                  <c:v>11286</c:v>
                </c:pt>
                <c:pt idx="108">
                  <c:v>12058</c:v>
                </c:pt>
                <c:pt idx="109">
                  <c:v>12898</c:v>
                </c:pt>
                <c:pt idx="110">
                  <c:v>13426</c:v>
                </c:pt>
                <c:pt idx="111">
                  <c:v>13853</c:v>
                </c:pt>
                <c:pt idx="112">
                  <c:v>14499</c:v>
                </c:pt>
                <c:pt idx="113">
                  <c:v>14707</c:v>
                </c:pt>
                <c:pt idx="114">
                  <c:v>14601</c:v>
                </c:pt>
                <c:pt idx="115">
                  <c:v>14814</c:v>
                </c:pt>
                <c:pt idx="116">
                  <c:v>15009</c:v>
                </c:pt>
                <c:pt idx="117">
                  <c:v>15352</c:v>
                </c:pt>
                <c:pt idx="118">
                  <c:v>15219</c:v>
                </c:pt>
                <c:pt idx="119">
                  <c:v>15098</c:v>
                </c:pt>
                <c:pt idx="120">
                  <c:v>15046</c:v>
                </c:pt>
                <c:pt idx="121">
                  <c:v>15113</c:v>
                </c:pt>
                <c:pt idx="122">
                  <c:v>15202</c:v>
                </c:pt>
                <c:pt idx="123">
                  <c:v>15325</c:v>
                </c:pt>
                <c:pt idx="124">
                  <c:v>14849</c:v>
                </c:pt>
                <c:pt idx="125">
                  <c:v>14474</c:v>
                </c:pt>
                <c:pt idx="126">
                  <c:v>14512</c:v>
                </c:pt>
                <c:pt idx="127">
                  <c:v>14648</c:v>
                </c:pt>
                <c:pt idx="128">
                  <c:v>14579</c:v>
                </c:pt>
                <c:pt idx="129">
                  <c:v>14516</c:v>
                </c:pt>
                <c:pt idx="130">
                  <c:v>15081</c:v>
                </c:pt>
                <c:pt idx="131">
                  <c:v>14348</c:v>
                </c:pt>
                <c:pt idx="132">
                  <c:v>14013</c:v>
                </c:pt>
                <c:pt idx="133">
                  <c:v>13820</c:v>
                </c:pt>
                <c:pt idx="134">
                  <c:v>13737</c:v>
                </c:pt>
                <c:pt idx="135">
                  <c:v>13957</c:v>
                </c:pt>
                <c:pt idx="136">
                  <c:v>13855</c:v>
                </c:pt>
                <c:pt idx="137">
                  <c:v>13962</c:v>
                </c:pt>
                <c:pt idx="138">
                  <c:v>13763</c:v>
                </c:pt>
                <c:pt idx="139">
                  <c:v>13818</c:v>
                </c:pt>
                <c:pt idx="140">
                  <c:v>13948</c:v>
                </c:pt>
                <c:pt idx="141">
                  <c:v>13594</c:v>
                </c:pt>
                <c:pt idx="142">
                  <c:v>13302</c:v>
                </c:pt>
                <c:pt idx="143">
                  <c:v>13093</c:v>
                </c:pt>
                <c:pt idx="144">
                  <c:v>12797</c:v>
                </c:pt>
                <c:pt idx="145">
                  <c:v>12813</c:v>
                </c:pt>
                <c:pt idx="146">
                  <c:v>12713</c:v>
                </c:pt>
                <c:pt idx="147">
                  <c:v>12646</c:v>
                </c:pt>
                <c:pt idx="148">
                  <c:v>12660</c:v>
                </c:pt>
                <c:pt idx="149">
                  <c:v>12692</c:v>
                </c:pt>
                <c:pt idx="150">
                  <c:v>12656</c:v>
                </c:pt>
                <c:pt idx="151">
                  <c:v>12471</c:v>
                </c:pt>
                <c:pt idx="152">
                  <c:v>12115</c:v>
                </c:pt>
                <c:pt idx="153">
                  <c:v>12124</c:v>
                </c:pt>
                <c:pt idx="154">
                  <c:v>12005</c:v>
                </c:pt>
                <c:pt idx="155">
                  <c:v>12298</c:v>
                </c:pt>
                <c:pt idx="156">
                  <c:v>12471</c:v>
                </c:pt>
                <c:pt idx="157">
                  <c:v>11950</c:v>
                </c:pt>
                <c:pt idx="158">
                  <c:v>11689</c:v>
                </c:pt>
                <c:pt idx="159">
                  <c:v>11760</c:v>
                </c:pt>
                <c:pt idx="160">
                  <c:v>11654</c:v>
                </c:pt>
                <c:pt idx="161">
                  <c:v>11751</c:v>
                </c:pt>
                <c:pt idx="162">
                  <c:v>11335</c:v>
                </c:pt>
                <c:pt idx="163">
                  <c:v>11279</c:v>
                </c:pt>
                <c:pt idx="164">
                  <c:v>11270</c:v>
                </c:pt>
                <c:pt idx="165">
                  <c:v>11136</c:v>
                </c:pt>
                <c:pt idx="166">
                  <c:v>10787</c:v>
                </c:pt>
                <c:pt idx="167">
                  <c:v>10404</c:v>
                </c:pt>
                <c:pt idx="168">
                  <c:v>10202</c:v>
                </c:pt>
                <c:pt idx="169">
                  <c:v>10349</c:v>
                </c:pt>
                <c:pt idx="170">
                  <c:v>10380</c:v>
                </c:pt>
                <c:pt idx="171">
                  <c:v>9702</c:v>
                </c:pt>
                <c:pt idx="172">
                  <c:v>9859</c:v>
                </c:pt>
                <c:pt idx="173">
                  <c:v>9460</c:v>
                </c:pt>
                <c:pt idx="174">
                  <c:v>9608</c:v>
                </c:pt>
                <c:pt idx="175">
                  <c:v>9599</c:v>
                </c:pt>
                <c:pt idx="176">
                  <c:v>9262</c:v>
                </c:pt>
                <c:pt idx="177">
                  <c:v>8990</c:v>
                </c:pt>
                <c:pt idx="178">
                  <c:v>9090</c:v>
                </c:pt>
                <c:pt idx="179">
                  <c:v>8717</c:v>
                </c:pt>
                <c:pt idx="180">
                  <c:v>8885</c:v>
                </c:pt>
                <c:pt idx="181">
                  <c:v>8599</c:v>
                </c:pt>
                <c:pt idx="182">
                  <c:v>8515</c:v>
                </c:pt>
                <c:pt idx="183">
                  <c:v>8550</c:v>
                </c:pt>
                <c:pt idx="184">
                  <c:v>8834</c:v>
                </c:pt>
                <c:pt idx="185">
                  <c:v>8247</c:v>
                </c:pt>
                <c:pt idx="186">
                  <c:v>8167</c:v>
                </c:pt>
                <c:pt idx="187">
                  <c:v>7992</c:v>
                </c:pt>
                <c:pt idx="188">
                  <c:v>7907</c:v>
                </c:pt>
                <c:pt idx="189">
                  <c:v>7922</c:v>
                </c:pt>
                <c:pt idx="190">
                  <c:v>8000</c:v>
                </c:pt>
                <c:pt idx="191">
                  <c:v>7907</c:v>
                </c:pt>
                <c:pt idx="192">
                  <c:v>7627</c:v>
                </c:pt>
                <c:pt idx="193">
                  <c:v>7702</c:v>
                </c:pt>
                <c:pt idx="194">
                  <c:v>7961</c:v>
                </c:pt>
                <c:pt idx="195">
                  <c:v>8067</c:v>
                </c:pt>
                <c:pt idx="196">
                  <c:v>7652</c:v>
                </c:pt>
                <c:pt idx="197">
                  <c:v>7744</c:v>
                </c:pt>
                <c:pt idx="198">
                  <c:v>7641</c:v>
                </c:pt>
                <c:pt idx="199">
                  <c:v>7784</c:v>
                </c:pt>
                <c:pt idx="200">
                  <c:v>7953</c:v>
                </c:pt>
                <c:pt idx="201">
                  <c:v>7811</c:v>
                </c:pt>
                <c:pt idx="202">
                  <c:v>7553</c:v>
                </c:pt>
                <c:pt idx="203">
                  <c:v>7521</c:v>
                </c:pt>
                <c:pt idx="204">
                  <c:v>7468</c:v>
                </c:pt>
                <c:pt idx="205">
                  <c:v>7379</c:v>
                </c:pt>
                <c:pt idx="206">
                  <c:v>7073</c:v>
                </c:pt>
                <c:pt idx="207">
                  <c:v>7089</c:v>
                </c:pt>
                <c:pt idx="208">
                  <c:v>7000</c:v>
                </c:pt>
                <c:pt idx="209">
                  <c:v>6873</c:v>
                </c:pt>
                <c:pt idx="210">
                  <c:v>6892</c:v>
                </c:pt>
                <c:pt idx="211">
                  <c:v>7082</c:v>
                </c:pt>
                <c:pt idx="212">
                  <c:v>6854</c:v>
                </c:pt>
                <c:pt idx="213">
                  <c:v>6700</c:v>
                </c:pt>
                <c:pt idx="214">
                  <c:v>6774</c:v>
                </c:pt>
                <c:pt idx="215">
                  <c:v>6632</c:v>
                </c:pt>
                <c:pt idx="216">
                  <c:v>6505</c:v>
                </c:pt>
                <c:pt idx="217">
                  <c:v>6586</c:v>
                </c:pt>
                <c:pt idx="218">
                  <c:v>6457</c:v>
                </c:pt>
                <c:pt idx="219">
                  <c:v>6448</c:v>
                </c:pt>
                <c:pt idx="220">
                  <c:v>6188</c:v>
                </c:pt>
                <c:pt idx="221">
                  <c:v>6446</c:v>
                </c:pt>
                <c:pt idx="222">
                  <c:v>6173</c:v>
                </c:pt>
                <c:pt idx="223">
                  <c:v>6167</c:v>
                </c:pt>
                <c:pt idx="224">
                  <c:v>6065</c:v>
                </c:pt>
                <c:pt idx="225">
                  <c:v>6230</c:v>
                </c:pt>
                <c:pt idx="226">
                  <c:v>6132</c:v>
                </c:pt>
                <c:pt idx="227">
                  <c:v>6379</c:v>
                </c:pt>
                <c:pt idx="228">
                  <c:v>6458</c:v>
                </c:pt>
                <c:pt idx="229">
                  <c:v>6122</c:v>
                </c:pt>
                <c:pt idx="230">
                  <c:v>6166</c:v>
                </c:pt>
                <c:pt idx="231">
                  <c:v>5898</c:v>
                </c:pt>
                <c:pt idx="232">
                  <c:v>5935</c:v>
                </c:pt>
                <c:pt idx="233">
                  <c:v>5906</c:v>
                </c:pt>
                <c:pt idx="234">
                  <c:v>5984</c:v>
                </c:pt>
                <c:pt idx="235">
                  <c:v>5993</c:v>
                </c:pt>
                <c:pt idx="236">
                  <c:v>5766</c:v>
                </c:pt>
                <c:pt idx="237">
                  <c:v>5980</c:v>
                </c:pt>
                <c:pt idx="238">
                  <c:v>5930</c:v>
                </c:pt>
                <c:pt idx="239">
                  <c:v>5861</c:v>
                </c:pt>
                <c:pt idx="240">
                  <c:v>5826</c:v>
                </c:pt>
                <c:pt idx="241">
                  <c:v>5717</c:v>
                </c:pt>
                <c:pt idx="242">
                  <c:v>7165</c:v>
                </c:pt>
                <c:pt idx="243">
                  <c:v>23038</c:v>
                </c:pt>
                <c:pt idx="244">
                  <c:v>20940</c:v>
                </c:pt>
                <c:pt idx="245">
                  <c:v>17616</c:v>
                </c:pt>
                <c:pt idx="246">
                  <c:v>16288</c:v>
                </c:pt>
                <c:pt idx="247">
                  <c:v>13532</c:v>
                </c:pt>
                <c:pt idx="248">
                  <c:v>12584</c:v>
                </c:pt>
                <c:pt idx="249">
                  <c:v>11115</c:v>
                </c:pt>
                <c:pt idx="250">
                  <c:v>10777</c:v>
                </c:pt>
                <c:pt idx="251">
                  <c:v>10789</c:v>
                </c:pt>
                <c:pt idx="252">
                  <c:v>10180</c:v>
                </c:pt>
                <c:pt idx="253">
                  <c:v>9992</c:v>
                </c:pt>
                <c:pt idx="254">
                  <c:v>9691</c:v>
                </c:pt>
                <c:pt idx="255">
                  <c:v>9719</c:v>
                </c:pt>
                <c:pt idx="256">
                  <c:v>9251</c:v>
                </c:pt>
                <c:pt idx="257">
                  <c:v>9502</c:v>
                </c:pt>
                <c:pt idx="258">
                  <c:v>8671</c:v>
                </c:pt>
                <c:pt idx="259">
                  <c:v>8339</c:v>
                </c:pt>
                <c:pt idx="260">
                  <c:v>7666</c:v>
                </c:pt>
                <c:pt idx="261">
                  <c:v>7375</c:v>
                </c:pt>
                <c:pt idx="262">
                  <c:v>6802</c:v>
                </c:pt>
                <c:pt idx="263">
                  <c:v>6319</c:v>
                </c:pt>
                <c:pt idx="264">
                  <c:v>6513</c:v>
                </c:pt>
                <c:pt idx="265">
                  <c:v>6270</c:v>
                </c:pt>
                <c:pt idx="266">
                  <c:v>5952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71-44C3-8B47-827BFCD080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7125512"/>
        <c:axId val="957127480"/>
      </c:areaChart>
      <c:lineChart>
        <c:grouping val="standard"/>
        <c:varyColors val="0"/>
        <c:ser>
          <c:idx val="3"/>
          <c:order val="1"/>
          <c:tx>
            <c:strRef>
              <c:f>'US emp, lf, ur'!$F$1</c:f>
              <c:strCache>
                <c:ptCount val="1"/>
                <c:pt idx="0">
                  <c:v>Rate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'US emp, lf, ur'!$B$2:$B$268</c:f>
              <c:numCache>
                <c:formatCode>General</c:formatCode>
                <c:ptCount val="267"/>
                <c:pt idx="0">
                  <c:v>2000</c:v>
                </c:pt>
                <c:pt idx="12">
                  <c:v>2001</c:v>
                </c:pt>
                <c:pt idx="24">
                  <c:v>2002</c:v>
                </c:pt>
                <c:pt idx="36">
                  <c:v>2003</c:v>
                </c:pt>
                <c:pt idx="48">
                  <c:v>2004</c:v>
                </c:pt>
                <c:pt idx="60">
                  <c:v>2005</c:v>
                </c:pt>
                <c:pt idx="72">
                  <c:v>2006</c:v>
                </c:pt>
                <c:pt idx="84">
                  <c:v>2007</c:v>
                </c:pt>
                <c:pt idx="96">
                  <c:v>2008</c:v>
                </c:pt>
                <c:pt idx="108">
                  <c:v>2009</c:v>
                </c:pt>
                <c:pt idx="120">
                  <c:v>2010</c:v>
                </c:pt>
                <c:pt idx="132">
                  <c:v>2011</c:v>
                </c:pt>
                <c:pt idx="144">
                  <c:v>2012</c:v>
                </c:pt>
                <c:pt idx="156">
                  <c:v>2013</c:v>
                </c:pt>
                <c:pt idx="168">
                  <c:v>2014</c:v>
                </c:pt>
                <c:pt idx="180">
                  <c:v>2015</c:v>
                </c:pt>
                <c:pt idx="192">
                  <c:v>2016</c:v>
                </c:pt>
                <c:pt idx="204">
                  <c:v>2017</c:v>
                </c:pt>
                <c:pt idx="216">
                  <c:v>2018</c:v>
                </c:pt>
                <c:pt idx="228">
                  <c:v>2019</c:v>
                </c:pt>
                <c:pt idx="240">
                  <c:v>2020</c:v>
                </c:pt>
                <c:pt idx="252">
                  <c:v>2021</c:v>
                </c:pt>
                <c:pt idx="264">
                  <c:v>2022</c:v>
                </c:pt>
              </c:numCache>
            </c:numRef>
          </c:cat>
          <c:val>
            <c:numRef>
              <c:f>'US emp, lf, ur'!$F$2:$F$268</c:f>
              <c:numCache>
                <c:formatCode>#0.0</c:formatCode>
                <c:ptCount val="267"/>
                <c:pt idx="0">
                  <c:v>4</c:v>
                </c:pt>
                <c:pt idx="1">
                  <c:v>4.0999999999999996</c:v>
                </c:pt>
                <c:pt idx="2">
                  <c:v>4</c:v>
                </c:pt>
                <c:pt idx="3">
                  <c:v>3.8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4.0999999999999996</c:v>
                </c:pt>
                <c:pt idx="8">
                  <c:v>3.9</c:v>
                </c:pt>
                <c:pt idx="9">
                  <c:v>3.9</c:v>
                </c:pt>
                <c:pt idx="10">
                  <c:v>3.9</c:v>
                </c:pt>
                <c:pt idx="11">
                  <c:v>3.9</c:v>
                </c:pt>
                <c:pt idx="12">
                  <c:v>4.2</c:v>
                </c:pt>
                <c:pt idx="13">
                  <c:v>4.2</c:v>
                </c:pt>
                <c:pt idx="14">
                  <c:v>4.3</c:v>
                </c:pt>
                <c:pt idx="15">
                  <c:v>4.4000000000000004</c:v>
                </c:pt>
                <c:pt idx="16">
                  <c:v>4.3</c:v>
                </c:pt>
                <c:pt idx="17">
                  <c:v>4.5</c:v>
                </c:pt>
                <c:pt idx="18">
                  <c:v>4.5999999999999996</c:v>
                </c:pt>
                <c:pt idx="19">
                  <c:v>4.9000000000000004</c:v>
                </c:pt>
                <c:pt idx="20">
                  <c:v>5</c:v>
                </c:pt>
                <c:pt idx="21">
                  <c:v>5.3</c:v>
                </c:pt>
                <c:pt idx="22">
                  <c:v>5.5</c:v>
                </c:pt>
                <c:pt idx="23">
                  <c:v>5.7</c:v>
                </c:pt>
                <c:pt idx="24">
                  <c:v>5.7</c:v>
                </c:pt>
                <c:pt idx="25">
                  <c:v>5.7</c:v>
                </c:pt>
                <c:pt idx="26">
                  <c:v>5.7</c:v>
                </c:pt>
                <c:pt idx="27">
                  <c:v>5.9</c:v>
                </c:pt>
                <c:pt idx="28">
                  <c:v>5.8</c:v>
                </c:pt>
                <c:pt idx="29">
                  <c:v>5.8</c:v>
                </c:pt>
                <c:pt idx="30">
                  <c:v>5.8</c:v>
                </c:pt>
                <c:pt idx="31">
                  <c:v>5.7</c:v>
                </c:pt>
                <c:pt idx="32">
                  <c:v>5.7</c:v>
                </c:pt>
                <c:pt idx="33">
                  <c:v>5.7</c:v>
                </c:pt>
                <c:pt idx="34">
                  <c:v>5.9</c:v>
                </c:pt>
                <c:pt idx="35">
                  <c:v>6</c:v>
                </c:pt>
                <c:pt idx="36">
                  <c:v>5.8</c:v>
                </c:pt>
                <c:pt idx="37">
                  <c:v>5.9</c:v>
                </c:pt>
                <c:pt idx="38">
                  <c:v>5.9</c:v>
                </c:pt>
                <c:pt idx="39">
                  <c:v>6</c:v>
                </c:pt>
                <c:pt idx="40">
                  <c:v>6.1</c:v>
                </c:pt>
                <c:pt idx="41">
                  <c:v>6.3</c:v>
                </c:pt>
                <c:pt idx="42">
                  <c:v>6.2</c:v>
                </c:pt>
                <c:pt idx="43">
                  <c:v>6.1</c:v>
                </c:pt>
                <c:pt idx="44">
                  <c:v>6.1</c:v>
                </c:pt>
                <c:pt idx="45">
                  <c:v>6</c:v>
                </c:pt>
                <c:pt idx="46">
                  <c:v>5.8</c:v>
                </c:pt>
                <c:pt idx="47">
                  <c:v>5.7</c:v>
                </c:pt>
                <c:pt idx="48">
                  <c:v>5.7</c:v>
                </c:pt>
                <c:pt idx="49">
                  <c:v>5.6</c:v>
                </c:pt>
                <c:pt idx="50">
                  <c:v>5.8</c:v>
                </c:pt>
                <c:pt idx="51">
                  <c:v>5.6</c:v>
                </c:pt>
                <c:pt idx="52">
                  <c:v>5.6</c:v>
                </c:pt>
                <c:pt idx="53">
                  <c:v>5.6</c:v>
                </c:pt>
                <c:pt idx="54">
                  <c:v>5.5</c:v>
                </c:pt>
                <c:pt idx="55">
                  <c:v>5.4</c:v>
                </c:pt>
                <c:pt idx="56">
                  <c:v>5.4</c:v>
                </c:pt>
                <c:pt idx="57">
                  <c:v>5.5</c:v>
                </c:pt>
                <c:pt idx="58">
                  <c:v>5.4</c:v>
                </c:pt>
                <c:pt idx="59">
                  <c:v>5.4</c:v>
                </c:pt>
                <c:pt idx="60">
                  <c:v>5.3</c:v>
                </c:pt>
                <c:pt idx="61">
                  <c:v>5.4</c:v>
                </c:pt>
                <c:pt idx="62">
                  <c:v>5.2</c:v>
                </c:pt>
                <c:pt idx="63">
                  <c:v>5.2</c:v>
                </c:pt>
                <c:pt idx="64">
                  <c:v>5.0999999999999996</c:v>
                </c:pt>
                <c:pt idx="65">
                  <c:v>5</c:v>
                </c:pt>
                <c:pt idx="66">
                  <c:v>5</c:v>
                </c:pt>
                <c:pt idx="67">
                  <c:v>4.9000000000000004</c:v>
                </c:pt>
                <c:pt idx="68">
                  <c:v>5</c:v>
                </c:pt>
                <c:pt idx="69">
                  <c:v>5</c:v>
                </c:pt>
                <c:pt idx="70">
                  <c:v>5</c:v>
                </c:pt>
                <c:pt idx="71">
                  <c:v>4.9000000000000004</c:v>
                </c:pt>
                <c:pt idx="72">
                  <c:v>4.7</c:v>
                </c:pt>
                <c:pt idx="73">
                  <c:v>4.8</c:v>
                </c:pt>
                <c:pt idx="74">
                  <c:v>4.7</c:v>
                </c:pt>
                <c:pt idx="75">
                  <c:v>4.7</c:v>
                </c:pt>
                <c:pt idx="76">
                  <c:v>4.5999999999999996</c:v>
                </c:pt>
                <c:pt idx="77">
                  <c:v>4.5999999999999996</c:v>
                </c:pt>
                <c:pt idx="78">
                  <c:v>4.7</c:v>
                </c:pt>
                <c:pt idx="79">
                  <c:v>4.7</c:v>
                </c:pt>
                <c:pt idx="80">
                  <c:v>4.5</c:v>
                </c:pt>
                <c:pt idx="81">
                  <c:v>4.4000000000000004</c:v>
                </c:pt>
                <c:pt idx="82">
                  <c:v>4.5</c:v>
                </c:pt>
                <c:pt idx="83">
                  <c:v>4.4000000000000004</c:v>
                </c:pt>
                <c:pt idx="84">
                  <c:v>4.5999999999999996</c:v>
                </c:pt>
                <c:pt idx="85">
                  <c:v>4.5</c:v>
                </c:pt>
                <c:pt idx="86">
                  <c:v>4.4000000000000004</c:v>
                </c:pt>
                <c:pt idx="87">
                  <c:v>4.5</c:v>
                </c:pt>
                <c:pt idx="88">
                  <c:v>4.4000000000000004</c:v>
                </c:pt>
                <c:pt idx="89">
                  <c:v>4.5999999999999996</c:v>
                </c:pt>
                <c:pt idx="90">
                  <c:v>4.7</c:v>
                </c:pt>
                <c:pt idx="91">
                  <c:v>4.5999999999999996</c:v>
                </c:pt>
                <c:pt idx="92">
                  <c:v>4.7</c:v>
                </c:pt>
                <c:pt idx="93">
                  <c:v>4.7</c:v>
                </c:pt>
                <c:pt idx="94">
                  <c:v>4.7</c:v>
                </c:pt>
                <c:pt idx="95">
                  <c:v>5</c:v>
                </c:pt>
                <c:pt idx="96">
                  <c:v>5</c:v>
                </c:pt>
                <c:pt idx="97">
                  <c:v>4.9000000000000004</c:v>
                </c:pt>
                <c:pt idx="98">
                  <c:v>5.0999999999999996</c:v>
                </c:pt>
                <c:pt idx="99">
                  <c:v>5</c:v>
                </c:pt>
                <c:pt idx="100">
                  <c:v>5.4</c:v>
                </c:pt>
                <c:pt idx="101">
                  <c:v>5.6</c:v>
                </c:pt>
                <c:pt idx="102">
                  <c:v>5.8</c:v>
                </c:pt>
                <c:pt idx="103">
                  <c:v>6.1</c:v>
                </c:pt>
                <c:pt idx="104">
                  <c:v>6.1</c:v>
                </c:pt>
                <c:pt idx="105">
                  <c:v>6.5</c:v>
                </c:pt>
                <c:pt idx="106">
                  <c:v>6.8</c:v>
                </c:pt>
                <c:pt idx="107">
                  <c:v>7.3</c:v>
                </c:pt>
                <c:pt idx="108">
                  <c:v>7.8</c:v>
                </c:pt>
                <c:pt idx="109">
                  <c:v>8.3000000000000007</c:v>
                </c:pt>
                <c:pt idx="110">
                  <c:v>8.6999999999999993</c:v>
                </c:pt>
                <c:pt idx="111">
                  <c:v>9</c:v>
                </c:pt>
                <c:pt idx="112">
                  <c:v>9.4</c:v>
                </c:pt>
                <c:pt idx="113">
                  <c:v>9.5</c:v>
                </c:pt>
                <c:pt idx="114">
                  <c:v>9.5</c:v>
                </c:pt>
                <c:pt idx="115">
                  <c:v>9.6</c:v>
                </c:pt>
                <c:pt idx="116">
                  <c:v>9.8000000000000007</c:v>
                </c:pt>
                <c:pt idx="117">
                  <c:v>10</c:v>
                </c:pt>
                <c:pt idx="118">
                  <c:v>9.9</c:v>
                </c:pt>
                <c:pt idx="119">
                  <c:v>9.9</c:v>
                </c:pt>
                <c:pt idx="120">
                  <c:v>9.8000000000000007</c:v>
                </c:pt>
                <c:pt idx="121">
                  <c:v>9.8000000000000007</c:v>
                </c:pt>
                <c:pt idx="122">
                  <c:v>9.9</c:v>
                </c:pt>
                <c:pt idx="123">
                  <c:v>9.9</c:v>
                </c:pt>
                <c:pt idx="124">
                  <c:v>9.6</c:v>
                </c:pt>
                <c:pt idx="125">
                  <c:v>9.4</c:v>
                </c:pt>
                <c:pt idx="126">
                  <c:v>9.4</c:v>
                </c:pt>
                <c:pt idx="127">
                  <c:v>9.5</c:v>
                </c:pt>
                <c:pt idx="128">
                  <c:v>9.5</c:v>
                </c:pt>
                <c:pt idx="129">
                  <c:v>9.4</c:v>
                </c:pt>
                <c:pt idx="130">
                  <c:v>9.8000000000000007</c:v>
                </c:pt>
                <c:pt idx="131">
                  <c:v>9.3000000000000007</c:v>
                </c:pt>
                <c:pt idx="132">
                  <c:v>9.1</c:v>
                </c:pt>
                <c:pt idx="133">
                  <c:v>9</c:v>
                </c:pt>
                <c:pt idx="134">
                  <c:v>9</c:v>
                </c:pt>
                <c:pt idx="135">
                  <c:v>9.1</c:v>
                </c:pt>
                <c:pt idx="136">
                  <c:v>9</c:v>
                </c:pt>
                <c:pt idx="137">
                  <c:v>9.1</c:v>
                </c:pt>
                <c:pt idx="138">
                  <c:v>9</c:v>
                </c:pt>
                <c:pt idx="139">
                  <c:v>9</c:v>
                </c:pt>
                <c:pt idx="140">
                  <c:v>9</c:v>
                </c:pt>
                <c:pt idx="141">
                  <c:v>8.8000000000000007</c:v>
                </c:pt>
                <c:pt idx="142">
                  <c:v>8.6</c:v>
                </c:pt>
                <c:pt idx="143">
                  <c:v>8.5</c:v>
                </c:pt>
                <c:pt idx="144">
                  <c:v>8.3000000000000007</c:v>
                </c:pt>
                <c:pt idx="145">
                  <c:v>8.3000000000000007</c:v>
                </c:pt>
                <c:pt idx="146">
                  <c:v>8.1999999999999993</c:v>
                </c:pt>
                <c:pt idx="147">
                  <c:v>8.1999999999999993</c:v>
                </c:pt>
                <c:pt idx="148">
                  <c:v>8.1999999999999993</c:v>
                </c:pt>
                <c:pt idx="149">
                  <c:v>8.1999999999999993</c:v>
                </c:pt>
                <c:pt idx="150">
                  <c:v>8.1999999999999993</c:v>
                </c:pt>
                <c:pt idx="151">
                  <c:v>8.1</c:v>
                </c:pt>
                <c:pt idx="152">
                  <c:v>7.8</c:v>
                </c:pt>
                <c:pt idx="153">
                  <c:v>7.8</c:v>
                </c:pt>
                <c:pt idx="154">
                  <c:v>7.7</c:v>
                </c:pt>
                <c:pt idx="155">
                  <c:v>7.9</c:v>
                </c:pt>
                <c:pt idx="156">
                  <c:v>8</c:v>
                </c:pt>
                <c:pt idx="157">
                  <c:v>7.7</c:v>
                </c:pt>
                <c:pt idx="158">
                  <c:v>7.5</c:v>
                </c:pt>
                <c:pt idx="159">
                  <c:v>7.6</c:v>
                </c:pt>
                <c:pt idx="160">
                  <c:v>7.5</c:v>
                </c:pt>
                <c:pt idx="161">
                  <c:v>7.5</c:v>
                </c:pt>
                <c:pt idx="162">
                  <c:v>7.3</c:v>
                </c:pt>
                <c:pt idx="163">
                  <c:v>7.2</c:v>
                </c:pt>
                <c:pt idx="164">
                  <c:v>7.2</c:v>
                </c:pt>
                <c:pt idx="165">
                  <c:v>7.2</c:v>
                </c:pt>
                <c:pt idx="166">
                  <c:v>6.9</c:v>
                </c:pt>
                <c:pt idx="167">
                  <c:v>6.7</c:v>
                </c:pt>
                <c:pt idx="168">
                  <c:v>6.6</c:v>
                </c:pt>
                <c:pt idx="169">
                  <c:v>6.7</c:v>
                </c:pt>
                <c:pt idx="170">
                  <c:v>6.7</c:v>
                </c:pt>
                <c:pt idx="171">
                  <c:v>6.2</c:v>
                </c:pt>
                <c:pt idx="172">
                  <c:v>6.3</c:v>
                </c:pt>
                <c:pt idx="173">
                  <c:v>6.1</c:v>
                </c:pt>
                <c:pt idx="174">
                  <c:v>6.2</c:v>
                </c:pt>
                <c:pt idx="175">
                  <c:v>6.1</c:v>
                </c:pt>
                <c:pt idx="176">
                  <c:v>5.9</c:v>
                </c:pt>
                <c:pt idx="177">
                  <c:v>5.7</c:v>
                </c:pt>
                <c:pt idx="178">
                  <c:v>5.8</c:v>
                </c:pt>
                <c:pt idx="179">
                  <c:v>5.6</c:v>
                </c:pt>
                <c:pt idx="180">
                  <c:v>5.7</c:v>
                </c:pt>
                <c:pt idx="181">
                  <c:v>5.5</c:v>
                </c:pt>
                <c:pt idx="182">
                  <c:v>5.4</c:v>
                </c:pt>
                <c:pt idx="183">
                  <c:v>5.4</c:v>
                </c:pt>
                <c:pt idx="184">
                  <c:v>5.6</c:v>
                </c:pt>
                <c:pt idx="185">
                  <c:v>5.3</c:v>
                </c:pt>
                <c:pt idx="186">
                  <c:v>5.2</c:v>
                </c:pt>
                <c:pt idx="187">
                  <c:v>5.0999999999999996</c:v>
                </c:pt>
                <c:pt idx="188">
                  <c:v>5</c:v>
                </c:pt>
                <c:pt idx="189">
                  <c:v>5</c:v>
                </c:pt>
                <c:pt idx="190">
                  <c:v>5.0999999999999996</c:v>
                </c:pt>
                <c:pt idx="191">
                  <c:v>5</c:v>
                </c:pt>
                <c:pt idx="192">
                  <c:v>4.8</c:v>
                </c:pt>
                <c:pt idx="193">
                  <c:v>4.9000000000000004</c:v>
                </c:pt>
                <c:pt idx="194">
                  <c:v>5</c:v>
                </c:pt>
                <c:pt idx="195">
                  <c:v>5.0999999999999996</c:v>
                </c:pt>
                <c:pt idx="196">
                  <c:v>4.8</c:v>
                </c:pt>
                <c:pt idx="197">
                  <c:v>4.9000000000000004</c:v>
                </c:pt>
                <c:pt idx="198">
                  <c:v>4.8</c:v>
                </c:pt>
                <c:pt idx="199">
                  <c:v>4.9000000000000004</c:v>
                </c:pt>
                <c:pt idx="200">
                  <c:v>5</c:v>
                </c:pt>
                <c:pt idx="201">
                  <c:v>4.9000000000000004</c:v>
                </c:pt>
                <c:pt idx="202">
                  <c:v>4.7</c:v>
                </c:pt>
                <c:pt idx="203">
                  <c:v>4.7</c:v>
                </c:pt>
                <c:pt idx="204">
                  <c:v>4.7</c:v>
                </c:pt>
                <c:pt idx="205">
                  <c:v>4.5999999999999996</c:v>
                </c:pt>
                <c:pt idx="206">
                  <c:v>4.4000000000000004</c:v>
                </c:pt>
                <c:pt idx="207">
                  <c:v>4.4000000000000004</c:v>
                </c:pt>
                <c:pt idx="208">
                  <c:v>4.4000000000000004</c:v>
                </c:pt>
                <c:pt idx="209">
                  <c:v>4.3</c:v>
                </c:pt>
                <c:pt idx="210">
                  <c:v>4.3</c:v>
                </c:pt>
                <c:pt idx="211">
                  <c:v>4.4000000000000004</c:v>
                </c:pt>
                <c:pt idx="212">
                  <c:v>4.3</c:v>
                </c:pt>
                <c:pt idx="213">
                  <c:v>4.2</c:v>
                </c:pt>
                <c:pt idx="214">
                  <c:v>4.2</c:v>
                </c:pt>
                <c:pt idx="215">
                  <c:v>4.0999999999999996</c:v>
                </c:pt>
                <c:pt idx="216">
                  <c:v>4</c:v>
                </c:pt>
                <c:pt idx="217">
                  <c:v>4.0999999999999996</c:v>
                </c:pt>
                <c:pt idx="218">
                  <c:v>4</c:v>
                </c:pt>
                <c:pt idx="219">
                  <c:v>4</c:v>
                </c:pt>
                <c:pt idx="220">
                  <c:v>3.8</c:v>
                </c:pt>
                <c:pt idx="221">
                  <c:v>4</c:v>
                </c:pt>
                <c:pt idx="222">
                  <c:v>3.8</c:v>
                </c:pt>
                <c:pt idx="223">
                  <c:v>3.8</c:v>
                </c:pt>
                <c:pt idx="224">
                  <c:v>3.7</c:v>
                </c:pt>
                <c:pt idx="225">
                  <c:v>3.8</c:v>
                </c:pt>
                <c:pt idx="226">
                  <c:v>3.8</c:v>
                </c:pt>
                <c:pt idx="227">
                  <c:v>3.9</c:v>
                </c:pt>
                <c:pt idx="228">
                  <c:v>4</c:v>
                </c:pt>
                <c:pt idx="229">
                  <c:v>3.8</c:v>
                </c:pt>
                <c:pt idx="230">
                  <c:v>3.8</c:v>
                </c:pt>
                <c:pt idx="231">
                  <c:v>3.6</c:v>
                </c:pt>
                <c:pt idx="232">
                  <c:v>3.6</c:v>
                </c:pt>
                <c:pt idx="233">
                  <c:v>3.6</c:v>
                </c:pt>
                <c:pt idx="234">
                  <c:v>3.7</c:v>
                </c:pt>
                <c:pt idx="235">
                  <c:v>3.7</c:v>
                </c:pt>
                <c:pt idx="236">
                  <c:v>3.5</c:v>
                </c:pt>
                <c:pt idx="237">
                  <c:v>3.6</c:v>
                </c:pt>
                <c:pt idx="238">
                  <c:v>3.6</c:v>
                </c:pt>
                <c:pt idx="239">
                  <c:v>3.6</c:v>
                </c:pt>
                <c:pt idx="240">
                  <c:v>3.5</c:v>
                </c:pt>
                <c:pt idx="241">
                  <c:v>3.5</c:v>
                </c:pt>
                <c:pt idx="242">
                  <c:v>4.4000000000000004</c:v>
                </c:pt>
                <c:pt idx="243">
                  <c:v>14.7</c:v>
                </c:pt>
                <c:pt idx="244">
                  <c:v>13.2</c:v>
                </c:pt>
                <c:pt idx="245">
                  <c:v>11</c:v>
                </c:pt>
                <c:pt idx="246">
                  <c:v>10.199999999999999</c:v>
                </c:pt>
                <c:pt idx="247">
                  <c:v>8.4</c:v>
                </c:pt>
                <c:pt idx="248">
                  <c:v>7.9</c:v>
                </c:pt>
                <c:pt idx="249">
                  <c:v>6.9</c:v>
                </c:pt>
                <c:pt idx="250">
                  <c:v>6.7</c:v>
                </c:pt>
                <c:pt idx="251">
                  <c:v>6.7</c:v>
                </c:pt>
                <c:pt idx="252">
                  <c:v>6.4</c:v>
                </c:pt>
                <c:pt idx="253">
                  <c:v>6.2</c:v>
                </c:pt>
                <c:pt idx="254">
                  <c:v>6</c:v>
                </c:pt>
                <c:pt idx="255">
                  <c:v>6</c:v>
                </c:pt>
                <c:pt idx="256">
                  <c:v>5.8</c:v>
                </c:pt>
                <c:pt idx="257">
                  <c:v>5.9</c:v>
                </c:pt>
                <c:pt idx="258">
                  <c:v>5.4</c:v>
                </c:pt>
                <c:pt idx="259">
                  <c:v>5.2</c:v>
                </c:pt>
                <c:pt idx="260">
                  <c:v>4.7</c:v>
                </c:pt>
                <c:pt idx="261">
                  <c:v>4.5999999999999996</c:v>
                </c:pt>
                <c:pt idx="262">
                  <c:v>4.2</c:v>
                </c:pt>
                <c:pt idx="263">
                  <c:v>3.9</c:v>
                </c:pt>
                <c:pt idx="264">
                  <c:v>4</c:v>
                </c:pt>
                <c:pt idx="265">
                  <c:v>3.8</c:v>
                </c:pt>
                <c:pt idx="266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571-44C3-8B47-827BFCD080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4452144"/>
        <c:axId val="744443944"/>
      </c:lineChart>
      <c:catAx>
        <c:axId val="957125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7127480"/>
        <c:crosses val="autoZero"/>
        <c:auto val="1"/>
        <c:lblAlgn val="ctr"/>
        <c:lblOffset val="100"/>
        <c:noMultiLvlLbl val="0"/>
      </c:catAx>
      <c:valAx>
        <c:axId val="957127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chemeClr val="tx1"/>
                    </a:solidFill>
                  </a:rPr>
                  <a:t>Number of people in Thousands</a:t>
                </a:r>
              </a:p>
            </c:rich>
          </c:tx>
          <c:layout>
            <c:manualLayout>
              <c:xMode val="edge"/>
              <c:yMode val="edge"/>
              <c:x val="2.8735632183908046E-3"/>
              <c:y val="0.235968149931798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7125512"/>
        <c:crosses val="autoZero"/>
        <c:crossBetween val="between"/>
      </c:valAx>
      <c:valAx>
        <c:axId val="74444394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chemeClr val="accent2"/>
                    </a:solidFill>
                  </a:rPr>
                  <a:t>Unemployment 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452144"/>
        <c:crosses val="max"/>
        <c:crossBetween val="between"/>
      </c:valAx>
      <c:catAx>
        <c:axId val="744452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444439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'US emp, lf, ur'!$C$1</c:f>
              <c:strCache>
                <c:ptCount val="1"/>
                <c:pt idx="0">
                  <c:v>Employed</c:v>
                </c:pt>
              </c:strCache>
            </c:strRef>
          </c:tx>
          <c:spPr>
            <a:ln w="539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'US emp, lf, ur'!$B$2:$B$268</c:f>
              <c:numCache>
                <c:formatCode>General</c:formatCode>
                <c:ptCount val="267"/>
                <c:pt idx="0">
                  <c:v>2000</c:v>
                </c:pt>
                <c:pt idx="12">
                  <c:v>2001</c:v>
                </c:pt>
                <c:pt idx="24">
                  <c:v>2002</c:v>
                </c:pt>
                <c:pt idx="36">
                  <c:v>2003</c:v>
                </c:pt>
                <c:pt idx="48">
                  <c:v>2004</c:v>
                </c:pt>
                <c:pt idx="60">
                  <c:v>2005</c:v>
                </c:pt>
                <c:pt idx="72">
                  <c:v>2006</c:v>
                </c:pt>
                <c:pt idx="84">
                  <c:v>2007</c:v>
                </c:pt>
                <c:pt idx="96">
                  <c:v>2008</c:v>
                </c:pt>
                <c:pt idx="108">
                  <c:v>2009</c:v>
                </c:pt>
                <c:pt idx="120">
                  <c:v>2010</c:v>
                </c:pt>
                <c:pt idx="132">
                  <c:v>2011</c:v>
                </c:pt>
                <c:pt idx="144">
                  <c:v>2012</c:v>
                </c:pt>
                <c:pt idx="156">
                  <c:v>2013</c:v>
                </c:pt>
                <c:pt idx="168">
                  <c:v>2014</c:v>
                </c:pt>
                <c:pt idx="180">
                  <c:v>2015</c:v>
                </c:pt>
                <c:pt idx="192">
                  <c:v>2016</c:v>
                </c:pt>
                <c:pt idx="204">
                  <c:v>2017</c:v>
                </c:pt>
                <c:pt idx="216">
                  <c:v>2018</c:v>
                </c:pt>
                <c:pt idx="228">
                  <c:v>2019</c:v>
                </c:pt>
                <c:pt idx="240">
                  <c:v>2020</c:v>
                </c:pt>
                <c:pt idx="252">
                  <c:v>2021</c:v>
                </c:pt>
                <c:pt idx="264">
                  <c:v>2022</c:v>
                </c:pt>
              </c:numCache>
            </c:numRef>
          </c:cat>
          <c:val>
            <c:numRef>
              <c:f>'US emp, lf, ur'!$C$2:$C$268</c:f>
              <c:numCache>
                <c:formatCode>#,##0</c:formatCode>
                <c:ptCount val="267"/>
                <c:pt idx="0">
                  <c:v>136559</c:v>
                </c:pt>
                <c:pt idx="1">
                  <c:v>136598</c:v>
                </c:pt>
                <c:pt idx="2">
                  <c:v>136701</c:v>
                </c:pt>
                <c:pt idx="3">
                  <c:v>137270</c:v>
                </c:pt>
                <c:pt idx="4">
                  <c:v>136630</c:v>
                </c:pt>
                <c:pt idx="5">
                  <c:v>136940</c:v>
                </c:pt>
                <c:pt idx="6">
                  <c:v>136531</c:v>
                </c:pt>
                <c:pt idx="7">
                  <c:v>136662</c:v>
                </c:pt>
                <c:pt idx="8">
                  <c:v>136893</c:v>
                </c:pt>
                <c:pt idx="9">
                  <c:v>137088</c:v>
                </c:pt>
                <c:pt idx="10">
                  <c:v>137322</c:v>
                </c:pt>
                <c:pt idx="11">
                  <c:v>137614</c:v>
                </c:pt>
                <c:pt idx="12">
                  <c:v>137778</c:v>
                </c:pt>
                <c:pt idx="13">
                  <c:v>137612</c:v>
                </c:pt>
                <c:pt idx="14">
                  <c:v>137783</c:v>
                </c:pt>
                <c:pt idx="15">
                  <c:v>137299</c:v>
                </c:pt>
                <c:pt idx="16">
                  <c:v>137092</c:v>
                </c:pt>
                <c:pt idx="17">
                  <c:v>136873</c:v>
                </c:pt>
                <c:pt idx="18">
                  <c:v>137071</c:v>
                </c:pt>
                <c:pt idx="19">
                  <c:v>136241</c:v>
                </c:pt>
                <c:pt idx="20">
                  <c:v>136846</c:v>
                </c:pt>
                <c:pt idx="21">
                  <c:v>136392</c:v>
                </c:pt>
                <c:pt idx="22">
                  <c:v>136238</c:v>
                </c:pt>
                <c:pt idx="23">
                  <c:v>136047</c:v>
                </c:pt>
                <c:pt idx="24">
                  <c:v>135701</c:v>
                </c:pt>
                <c:pt idx="25">
                  <c:v>136438</c:v>
                </c:pt>
                <c:pt idx="26">
                  <c:v>136177</c:v>
                </c:pt>
                <c:pt idx="27">
                  <c:v>136126</c:v>
                </c:pt>
                <c:pt idx="28">
                  <c:v>136539</c:v>
                </c:pt>
                <c:pt idx="29">
                  <c:v>136415</c:v>
                </c:pt>
                <c:pt idx="30">
                  <c:v>136413</c:v>
                </c:pt>
                <c:pt idx="31">
                  <c:v>136705</c:v>
                </c:pt>
                <c:pt idx="32">
                  <c:v>137302</c:v>
                </c:pt>
                <c:pt idx="33">
                  <c:v>137008</c:v>
                </c:pt>
                <c:pt idx="34">
                  <c:v>136521</c:v>
                </c:pt>
                <c:pt idx="35">
                  <c:v>136426</c:v>
                </c:pt>
                <c:pt idx="36">
                  <c:v>137417</c:v>
                </c:pt>
                <c:pt idx="37">
                  <c:v>137482</c:v>
                </c:pt>
                <c:pt idx="38">
                  <c:v>137434</c:v>
                </c:pt>
                <c:pt idx="39">
                  <c:v>137633</c:v>
                </c:pt>
                <c:pt idx="40">
                  <c:v>137544</c:v>
                </c:pt>
                <c:pt idx="41">
                  <c:v>137790</c:v>
                </c:pt>
                <c:pt idx="42">
                  <c:v>137474</c:v>
                </c:pt>
                <c:pt idx="43">
                  <c:v>137549</c:v>
                </c:pt>
                <c:pt idx="44">
                  <c:v>137609</c:v>
                </c:pt>
                <c:pt idx="45">
                  <c:v>137984</c:v>
                </c:pt>
                <c:pt idx="46">
                  <c:v>138424</c:v>
                </c:pt>
                <c:pt idx="47">
                  <c:v>138411</c:v>
                </c:pt>
                <c:pt idx="48">
                  <c:v>138472</c:v>
                </c:pt>
                <c:pt idx="49">
                  <c:v>138542</c:v>
                </c:pt>
                <c:pt idx="50">
                  <c:v>138453</c:v>
                </c:pt>
                <c:pt idx="51">
                  <c:v>138680</c:v>
                </c:pt>
                <c:pt idx="52">
                  <c:v>138852</c:v>
                </c:pt>
                <c:pt idx="53">
                  <c:v>139174</c:v>
                </c:pt>
                <c:pt idx="54">
                  <c:v>139556</c:v>
                </c:pt>
                <c:pt idx="55">
                  <c:v>139573</c:v>
                </c:pt>
                <c:pt idx="56">
                  <c:v>139487</c:v>
                </c:pt>
                <c:pt idx="57">
                  <c:v>139732</c:v>
                </c:pt>
                <c:pt idx="58">
                  <c:v>140231</c:v>
                </c:pt>
                <c:pt idx="59">
                  <c:v>140125</c:v>
                </c:pt>
                <c:pt idx="60">
                  <c:v>140245</c:v>
                </c:pt>
                <c:pt idx="61">
                  <c:v>140385</c:v>
                </c:pt>
                <c:pt idx="62">
                  <c:v>140654</c:v>
                </c:pt>
                <c:pt idx="63">
                  <c:v>141254</c:v>
                </c:pt>
                <c:pt idx="64">
                  <c:v>141609</c:v>
                </c:pt>
                <c:pt idx="65">
                  <c:v>141714</c:v>
                </c:pt>
                <c:pt idx="66">
                  <c:v>142026</c:v>
                </c:pt>
                <c:pt idx="67">
                  <c:v>142434</c:v>
                </c:pt>
                <c:pt idx="68">
                  <c:v>142401</c:v>
                </c:pt>
                <c:pt idx="69">
                  <c:v>142548</c:v>
                </c:pt>
                <c:pt idx="70">
                  <c:v>142499</c:v>
                </c:pt>
                <c:pt idx="71">
                  <c:v>142752</c:v>
                </c:pt>
                <c:pt idx="72">
                  <c:v>143150</c:v>
                </c:pt>
                <c:pt idx="73">
                  <c:v>143457</c:v>
                </c:pt>
                <c:pt idx="74">
                  <c:v>143741</c:v>
                </c:pt>
                <c:pt idx="75">
                  <c:v>143761</c:v>
                </c:pt>
                <c:pt idx="76">
                  <c:v>144089</c:v>
                </c:pt>
                <c:pt idx="77">
                  <c:v>144353</c:v>
                </c:pt>
                <c:pt idx="78">
                  <c:v>144202</c:v>
                </c:pt>
                <c:pt idx="79">
                  <c:v>144625</c:v>
                </c:pt>
                <c:pt idx="80">
                  <c:v>144815</c:v>
                </c:pt>
                <c:pt idx="81">
                  <c:v>145314</c:v>
                </c:pt>
                <c:pt idx="82">
                  <c:v>145534</c:v>
                </c:pt>
                <c:pt idx="83">
                  <c:v>145970</c:v>
                </c:pt>
                <c:pt idx="84">
                  <c:v>146028</c:v>
                </c:pt>
                <c:pt idx="85">
                  <c:v>146057</c:v>
                </c:pt>
                <c:pt idx="86">
                  <c:v>146320</c:v>
                </c:pt>
                <c:pt idx="87">
                  <c:v>145586</c:v>
                </c:pt>
                <c:pt idx="88">
                  <c:v>145903</c:v>
                </c:pt>
                <c:pt idx="89">
                  <c:v>146063</c:v>
                </c:pt>
                <c:pt idx="90">
                  <c:v>145905</c:v>
                </c:pt>
                <c:pt idx="91">
                  <c:v>145682</c:v>
                </c:pt>
                <c:pt idx="92">
                  <c:v>146244</c:v>
                </c:pt>
                <c:pt idx="93">
                  <c:v>145946</c:v>
                </c:pt>
                <c:pt idx="94">
                  <c:v>146595</c:v>
                </c:pt>
                <c:pt idx="95">
                  <c:v>146273</c:v>
                </c:pt>
                <c:pt idx="96">
                  <c:v>146378</c:v>
                </c:pt>
                <c:pt idx="97">
                  <c:v>146156</c:v>
                </c:pt>
                <c:pt idx="98">
                  <c:v>146086</c:v>
                </c:pt>
                <c:pt idx="99">
                  <c:v>146132</c:v>
                </c:pt>
                <c:pt idx="100">
                  <c:v>145908</c:v>
                </c:pt>
                <c:pt idx="101">
                  <c:v>145737</c:v>
                </c:pt>
                <c:pt idx="102">
                  <c:v>145532</c:v>
                </c:pt>
                <c:pt idx="103">
                  <c:v>145203</c:v>
                </c:pt>
                <c:pt idx="104">
                  <c:v>145076</c:v>
                </c:pt>
                <c:pt idx="105">
                  <c:v>144802</c:v>
                </c:pt>
                <c:pt idx="106">
                  <c:v>144100</c:v>
                </c:pt>
                <c:pt idx="107">
                  <c:v>143369</c:v>
                </c:pt>
                <c:pt idx="108">
                  <c:v>142152</c:v>
                </c:pt>
                <c:pt idx="109">
                  <c:v>141640</c:v>
                </c:pt>
                <c:pt idx="110">
                  <c:v>140707</c:v>
                </c:pt>
                <c:pt idx="111">
                  <c:v>140656</c:v>
                </c:pt>
                <c:pt idx="112">
                  <c:v>140248</c:v>
                </c:pt>
                <c:pt idx="113">
                  <c:v>140009</c:v>
                </c:pt>
                <c:pt idx="114">
                  <c:v>139901</c:v>
                </c:pt>
                <c:pt idx="115">
                  <c:v>139492</c:v>
                </c:pt>
                <c:pt idx="116">
                  <c:v>138818</c:v>
                </c:pt>
                <c:pt idx="117">
                  <c:v>138432</c:v>
                </c:pt>
                <c:pt idx="118">
                  <c:v>138659</c:v>
                </c:pt>
                <c:pt idx="119">
                  <c:v>138013</c:v>
                </c:pt>
                <c:pt idx="120">
                  <c:v>138438</c:v>
                </c:pt>
                <c:pt idx="121">
                  <c:v>138581</c:v>
                </c:pt>
                <c:pt idx="122">
                  <c:v>138751</c:v>
                </c:pt>
                <c:pt idx="123">
                  <c:v>139297</c:v>
                </c:pt>
                <c:pt idx="124">
                  <c:v>139241</c:v>
                </c:pt>
                <c:pt idx="125">
                  <c:v>139141</c:v>
                </c:pt>
                <c:pt idx="126">
                  <c:v>139179</c:v>
                </c:pt>
                <c:pt idx="127">
                  <c:v>139438</c:v>
                </c:pt>
                <c:pt idx="128">
                  <c:v>139396</c:v>
                </c:pt>
                <c:pt idx="129">
                  <c:v>139119</c:v>
                </c:pt>
                <c:pt idx="130">
                  <c:v>139044</c:v>
                </c:pt>
                <c:pt idx="131">
                  <c:v>139301</c:v>
                </c:pt>
                <c:pt idx="132">
                  <c:v>139250</c:v>
                </c:pt>
                <c:pt idx="133">
                  <c:v>139394</c:v>
                </c:pt>
                <c:pt idx="134">
                  <c:v>139639</c:v>
                </c:pt>
                <c:pt idx="135">
                  <c:v>139586</c:v>
                </c:pt>
                <c:pt idx="136">
                  <c:v>139624</c:v>
                </c:pt>
                <c:pt idx="137">
                  <c:v>139384</c:v>
                </c:pt>
                <c:pt idx="138">
                  <c:v>139524</c:v>
                </c:pt>
                <c:pt idx="139">
                  <c:v>139942</c:v>
                </c:pt>
                <c:pt idx="140">
                  <c:v>140183</c:v>
                </c:pt>
                <c:pt idx="141">
                  <c:v>140368</c:v>
                </c:pt>
                <c:pt idx="142">
                  <c:v>140826</c:v>
                </c:pt>
                <c:pt idx="143">
                  <c:v>140902</c:v>
                </c:pt>
                <c:pt idx="144">
                  <c:v>141584</c:v>
                </c:pt>
                <c:pt idx="145">
                  <c:v>141858</c:v>
                </c:pt>
                <c:pt idx="146">
                  <c:v>142036</c:v>
                </c:pt>
                <c:pt idx="147">
                  <c:v>141899</c:v>
                </c:pt>
                <c:pt idx="148">
                  <c:v>142206</c:v>
                </c:pt>
                <c:pt idx="149">
                  <c:v>142391</c:v>
                </c:pt>
                <c:pt idx="150">
                  <c:v>142292</c:v>
                </c:pt>
                <c:pt idx="151">
                  <c:v>142291</c:v>
                </c:pt>
                <c:pt idx="152">
                  <c:v>143044</c:v>
                </c:pt>
                <c:pt idx="153">
                  <c:v>143431</c:v>
                </c:pt>
                <c:pt idx="154">
                  <c:v>143333</c:v>
                </c:pt>
                <c:pt idx="155">
                  <c:v>143330</c:v>
                </c:pt>
                <c:pt idx="156">
                  <c:v>143292</c:v>
                </c:pt>
                <c:pt idx="157">
                  <c:v>143362</c:v>
                </c:pt>
                <c:pt idx="158">
                  <c:v>143316</c:v>
                </c:pt>
                <c:pt idx="159">
                  <c:v>143635</c:v>
                </c:pt>
                <c:pt idx="160">
                  <c:v>143882</c:v>
                </c:pt>
                <c:pt idx="161">
                  <c:v>143999</c:v>
                </c:pt>
                <c:pt idx="162">
                  <c:v>144264</c:v>
                </c:pt>
                <c:pt idx="163">
                  <c:v>144326</c:v>
                </c:pt>
                <c:pt idx="164">
                  <c:v>144418</c:v>
                </c:pt>
                <c:pt idx="165">
                  <c:v>143537</c:v>
                </c:pt>
                <c:pt idx="166">
                  <c:v>144479</c:v>
                </c:pt>
                <c:pt idx="167">
                  <c:v>144778</c:v>
                </c:pt>
                <c:pt idx="168">
                  <c:v>145150</c:v>
                </c:pt>
                <c:pt idx="169">
                  <c:v>145134</c:v>
                </c:pt>
                <c:pt idx="170">
                  <c:v>145648</c:v>
                </c:pt>
                <c:pt idx="171">
                  <c:v>145667</c:v>
                </c:pt>
                <c:pt idx="172">
                  <c:v>145825</c:v>
                </c:pt>
                <c:pt idx="173">
                  <c:v>146247</c:v>
                </c:pt>
                <c:pt idx="174">
                  <c:v>146399</c:v>
                </c:pt>
                <c:pt idx="175">
                  <c:v>146530</c:v>
                </c:pt>
                <c:pt idx="176">
                  <c:v>146778</c:v>
                </c:pt>
                <c:pt idx="177">
                  <c:v>147427</c:v>
                </c:pt>
                <c:pt idx="178">
                  <c:v>147404</c:v>
                </c:pt>
                <c:pt idx="179">
                  <c:v>147615</c:v>
                </c:pt>
                <c:pt idx="180">
                  <c:v>148145</c:v>
                </c:pt>
                <c:pt idx="181">
                  <c:v>148045</c:v>
                </c:pt>
                <c:pt idx="182">
                  <c:v>148128</c:v>
                </c:pt>
                <c:pt idx="183">
                  <c:v>148511</c:v>
                </c:pt>
                <c:pt idx="184">
                  <c:v>148817</c:v>
                </c:pt>
                <c:pt idx="185">
                  <c:v>148816</c:v>
                </c:pt>
                <c:pt idx="186">
                  <c:v>148830</c:v>
                </c:pt>
                <c:pt idx="187">
                  <c:v>149181</c:v>
                </c:pt>
                <c:pt idx="188">
                  <c:v>148826</c:v>
                </c:pt>
                <c:pt idx="189">
                  <c:v>149246</c:v>
                </c:pt>
                <c:pt idx="190">
                  <c:v>149463</c:v>
                </c:pt>
                <c:pt idx="191">
                  <c:v>150128</c:v>
                </c:pt>
                <c:pt idx="192">
                  <c:v>150653</c:v>
                </c:pt>
                <c:pt idx="193">
                  <c:v>150939</c:v>
                </c:pt>
                <c:pt idx="194">
                  <c:v>151218</c:v>
                </c:pt>
                <c:pt idx="195">
                  <c:v>151074</c:v>
                </c:pt>
                <c:pt idx="196">
                  <c:v>151132</c:v>
                </c:pt>
                <c:pt idx="197">
                  <c:v>151223</c:v>
                </c:pt>
                <c:pt idx="198">
                  <c:v>151554</c:v>
                </c:pt>
                <c:pt idx="199">
                  <c:v>151779</c:v>
                </c:pt>
                <c:pt idx="200">
                  <c:v>151761</c:v>
                </c:pt>
                <c:pt idx="201">
                  <c:v>151793</c:v>
                </c:pt>
                <c:pt idx="202">
                  <c:v>151954</c:v>
                </c:pt>
                <c:pt idx="203">
                  <c:v>152157</c:v>
                </c:pt>
                <c:pt idx="204">
                  <c:v>152152</c:v>
                </c:pt>
                <c:pt idx="205">
                  <c:v>152480</c:v>
                </c:pt>
                <c:pt idx="206">
                  <c:v>153065</c:v>
                </c:pt>
                <c:pt idx="207">
                  <c:v>153255</c:v>
                </c:pt>
                <c:pt idx="208">
                  <c:v>153069</c:v>
                </c:pt>
                <c:pt idx="209">
                  <c:v>153318</c:v>
                </c:pt>
                <c:pt idx="210">
                  <c:v>153569</c:v>
                </c:pt>
                <c:pt idx="211">
                  <c:v>153503</c:v>
                </c:pt>
                <c:pt idx="212">
                  <c:v>154286</c:v>
                </c:pt>
                <c:pt idx="213">
                  <c:v>153609</c:v>
                </c:pt>
                <c:pt idx="214">
                  <c:v>153805</c:v>
                </c:pt>
                <c:pt idx="215">
                  <c:v>153904</c:v>
                </c:pt>
                <c:pt idx="216">
                  <c:v>154493</c:v>
                </c:pt>
                <c:pt idx="217">
                  <c:v>155259</c:v>
                </c:pt>
                <c:pt idx="218">
                  <c:v>155303</c:v>
                </c:pt>
                <c:pt idx="219">
                  <c:v>155362</c:v>
                </c:pt>
                <c:pt idx="220">
                  <c:v>155694</c:v>
                </c:pt>
                <c:pt idx="221">
                  <c:v>155734</c:v>
                </c:pt>
                <c:pt idx="222">
                  <c:v>156115</c:v>
                </c:pt>
                <c:pt idx="223">
                  <c:v>155512</c:v>
                </c:pt>
                <c:pt idx="224">
                  <c:v>155970</c:v>
                </c:pt>
                <c:pt idx="225">
                  <c:v>156294</c:v>
                </c:pt>
                <c:pt idx="226">
                  <c:v>156606</c:v>
                </c:pt>
                <c:pt idx="227">
                  <c:v>156767</c:v>
                </c:pt>
                <c:pt idx="228">
                  <c:v>156614</c:v>
                </c:pt>
                <c:pt idx="229">
                  <c:v>156992</c:v>
                </c:pt>
                <c:pt idx="230">
                  <c:v>156869</c:v>
                </c:pt>
                <c:pt idx="231">
                  <c:v>156744</c:v>
                </c:pt>
                <c:pt idx="232">
                  <c:v>156868</c:v>
                </c:pt>
                <c:pt idx="233">
                  <c:v>157123</c:v>
                </c:pt>
                <c:pt idx="234">
                  <c:v>157488</c:v>
                </c:pt>
                <c:pt idx="235">
                  <c:v>157780</c:v>
                </c:pt>
                <c:pt idx="236">
                  <c:v>158249</c:v>
                </c:pt>
                <c:pt idx="237">
                  <c:v>158356</c:v>
                </c:pt>
                <c:pt idx="238">
                  <c:v>158504</c:v>
                </c:pt>
                <c:pt idx="239">
                  <c:v>158772</c:v>
                </c:pt>
                <c:pt idx="240">
                  <c:v>158653</c:v>
                </c:pt>
                <c:pt idx="241">
                  <c:v>158866</c:v>
                </c:pt>
                <c:pt idx="242">
                  <c:v>155599</c:v>
                </c:pt>
                <c:pt idx="243">
                  <c:v>133320</c:v>
                </c:pt>
                <c:pt idx="244">
                  <c:v>137182</c:v>
                </c:pt>
                <c:pt idx="245">
                  <c:v>142218</c:v>
                </c:pt>
                <c:pt idx="246">
                  <c:v>143727</c:v>
                </c:pt>
                <c:pt idx="247">
                  <c:v>147176</c:v>
                </c:pt>
                <c:pt idx="248">
                  <c:v>147569</c:v>
                </c:pt>
                <c:pt idx="249">
                  <c:v>149719</c:v>
                </c:pt>
                <c:pt idx="250">
                  <c:v>149761</c:v>
                </c:pt>
                <c:pt idx="251">
                  <c:v>149883</c:v>
                </c:pt>
                <c:pt idx="252">
                  <c:v>150004</c:v>
                </c:pt>
                <c:pt idx="253">
                  <c:v>150367</c:v>
                </c:pt>
                <c:pt idx="254">
                  <c:v>150940</c:v>
                </c:pt>
                <c:pt idx="255">
                  <c:v>151259</c:v>
                </c:pt>
                <c:pt idx="256">
                  <c:v>151550</c:v>
                </c:pt>
                <c:pt idx="257">
                  <c:v>151612</c:v>
                </c:pt>
                <c:pt idx="258">
                  <c:v>152704</c:v>
                </c:pt>
                <c:pt idx="259">
                  <c:v>153167</c:v>
                </c:pt>
                <c:pt idx="260">
                  <c:v>153806</c:v>
                </c:pt>
                <c:pt idx="261">
                  <c:v>154234</c:v>
                </c:pt>
                <c:pt idx="262">
                  <c:v>155324</c:v>
                </c:pt>
                <c:pt idx="263">
                  <c:v>155975</c:v>
                </c:pt>
                <c:pt idx="264">
                  <c:v>157174</c:v>
                </c:pt>
                <c:pt idx="265">
                  <c:v>157722</c:v>
                </c:pt>
                <c:pt idx="266">
                  <c:v>158458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71-44C3-8B47-827BFCD0801B}"/>
            </c:ext>
          </c:extLst>
        </c:ser>
        <c:ser>
          <c:idx val="1"/>
          <c:order val="1"/>
          <c:tx>
            <c:strRef>
              <c:f>'US emp, lf, ur'!$D$1</c:f>
              <c:strCache>
                <c:ptCount val="1"/>
                <c:pt idx="0">
                  <c:v>Labor Force</c:v>
                </c:pt>
              </c:strCache>
            </c:strRef>
          </c:tx>
          <c:spPr>
            <a:ln w="539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'US emp, lf, ur'!$B$2:$B$268</c:f>
              <c:numCache>
                <c:formatCode>General</c:formatCode>
                <c:ptCount val="267"/>
                <c:pt idx="0">
                  <c:v>2000</c:v>
                </c:pt>
                <c:pt idx="12">
                  <c:v>2001</c:v>
                </c:pt>
                <c:pt idx="24">
                  <c:v>2002</c:v>
                </c:pt>
                <c:pt idx="36">
                  <c:v>2003</c:v>
                </c:pt>
                <c:pt idx="48">
                  <c:v>2004</c:v>
                </c:pt>
                <c:pt idx="60">
                  <c:v>2005</c:v>
                </c:pt>
                <c:pt idx="72">
                  <c:v>2006</c:v>
                </c:pt>
                <c:pt idx="84">
                  <c:v>2007</c:v>
                </c:pt>
                <c:pt idx="96">
                  <c:v>2008</c:v>
                </c:pt>
                <c:pt idx="108">
                  <c:v>2009</c:v>
                </c:pt>
                <c:pt idx="120">
                  <c:v>2010</c:v>
                </c:pt>
                <c:pt idx="132">
                  <c:v>2011</c:v>
                </c:pt>
                <c:pt idx="144">
                  <c:v>2012</c:v>
                </c:pt>
                <c:pt idx="156">
                  <c:v>2013</c:v>
                </c:pt>
                <c:pt idx="168">
                  <c:v>2014</c:v>
                </c:pt>
                <c:pt idx="180">
                  <c:v>2015</c:v>
                </c:pt>
                <c:pt idx="192">
                  <c:v>2016</c:v>
                </c:pt>
                <c:pt idx="204">
                  <c:v>2017</c:v>
                </c:pt>
                <c:pt idx="216">
                  <c:v>2018</c:v>
                </c:pt>
                <c:pt idx="228">
                  <c:v>2019</c:v>
                </c:pt>
                <c:pt idx="240">
                  <c:v>2020</c:v>
                </c:pt>
                <c:pt idx="252">
                  <c:v>2021</c:v>
                </c:pt>
                <c:pt idx="264">
                  <c:v>2022</c:v>
                </c:pt>
              </c:numCache>
            </c:numRef>
          </c:cat>
          <c:val>
            <c:numRef>
              <c:f>'US emp, lf, ur'!$D$2:$D$268</c:f>
              <c:numCache>
                <c:formatCode>#,##0</c:formatCode>
                <c:ptCount val="267"/>
                <c:pt idx="0">
                  <c:v>142267</c:v>
                </c:pt>
                <c:pt idx="1">
                  <c:v>142456</c:v>
                </c:pt>
                <c:pt idx="2">
                  <c:v>142434</c:v>
                </c:pt>
                <c:pt idx="3">
                  <c:v>142751</c:v>
                </c:pt>
                <c:pt idx="4">
                  <c:v>142388</c:v>
                </c:pt>
                <c:pt idx="5">
                  <c:v>142591</c:v>
                </c:pt>
                <c:pt idx="6">
                  <c:v>142278</c:v>
                </c:pt>
                <c:pt idx="7">
                  <c:v>142514</c:v>
                </c:pt>
                <c:pt idx="8">
                  <c:v>142518</c:v>
                </c:pt>
                <c:pt idx="9">
                  <c:v>142622</c:v>
                </c:pt>
                <c:pt idx="10">
                  <c:v>142962</c:v>
                </c:pt>
                <c:pt idx="11">
                  <c:v>143248</c:v>
                </c:pt>
                <c:pt idx="12">
                  <c:v>143800</c:v>
                </c:pt>
                <c:pt idx="13">
                  <c:v>143701</c:v>
                </c:pt>
                <c:pt idx="14">
                  <c:v>143924</c:v>
                </c:pt>
                <c:pt idx="15">
                  <c:v>143569</c:v>
                </c:pt>
                <c:pt idx="16">
                  <c:v>143318</c:v>
                </c:pt>
                <c:pt idx="17">
                  <c:v>143357</c:v>
                </c:pt>
                <c:pt idx="18">
                  <c:v>143654</c:v>
                </c:pt>
                <c:pt idx="19">
                  <c:v>143284</c:v>
                </c:pt>
                <c:pt idx="20">
                  <c:v>143989</c:v>
                </c:pt>
                <c:pt idx="21">
                  <c:v>144086</c:v>
                </c:pt>
                <c:pt idx="22">
                  <c:v>144240</c:v>
                </c:pt>
                <c:pt idx="23">
                  <c:v>144305</c:v>
                </c:pt>
                <c:pt idx="24">
                  <c:v>143883</c:v>
                </c:pt>
                <c:pt idx="25">
                  <c:v>144653</c:v>
                </c:pt>
                <c:pt idx="26">
                  <c:v>144481</c:v>
                </c:pt>
                <c:pt idx="27">
                  <c:v>144725</c:v>
                </c:pt>
                <c:pt idx="28">
                  <c:v>144938</c:v>
                </c:pt>
                <c:pt idx="29">
                  <c:v>144808</c:v>
                </c:pt>
                <c:pt idx="30">
                  <c:v>144803</c:v>
                </c:pt>
                <c:pt idx="31">
                  <c:v>145009</c:v>
                </c:pt>
                <c:pt idx="32">
                  <c:v>145552</c:v>
                </c:pt>
                <c:pt idx="33">
                  <c:v>145314</c:v>
                </c:pt>
                <c:pt idx="34">
                  <c:v>145041</c:v>
                </c:pt>
                <c:pt idx="35">
                  <c:v>145066</c:v>
                </c:pt>
                <c:pt idx="36">
                  <c:v>145937</c:v>
                </c:pt>
                <c:pt idx="37">
                  <c:v>146100</c:v>
                </c:pt>
                <c:pt idx="38">
                  <c:v>146022</c:v>
                </c:pt>
                <c:pt idx="39">
                  <c:v>146474</c:v>
                </c:pt>
                <c:pt idx="40">
                  <c:v>146500</c:v>
                </c:pt>
                <c:pt idx="41">
                  <c:v>147056</c:v>
                </c:pt>
                <c:pt idx="42">
                  <c:v>146485</c:v>
                </c:pt>
                <c:pt idx="43">
                  <c:v>146445</c:v>
                </c:pt>
                <c:pt idx="44">
                  <c:v>146530</c:v>
                </c:pt>
                <c:pt idx="45">
                  <c:v>146716</c:v>
                </c:pt>
                <c:pt idx="46">
                  <c:v>147000</c:v>
                </c:pt>
                <c:pt idx="47">
                  <c:v>146729</c:v>
                </c:pt>
                <c:pt idx="48">
                  <c:v>146842</c:v>
                </c:pt>
                <c:pt idx="49">
                  <c:v>146709</c:v>
                </c:pt>
                <c:pt idx="50">
                  <c:v>146944</c:v>
                </c:pt>
                <c:pt idx="51">
                  <c:v>146850</c:v>
                </c:pt>
                <c:pt idx="52">
                  <c:v>147065</c:v>
                </c:pt>
                <c:pt idx="53">
                  <c:v>147460</c:v>
                </c:pt>
                <c:pt idx="54">
                  <c:v>147692</c:v>
                </c:pt>
                <c:pt idx="55">
                  <c:v>147564</c:v>
                </c:pt>
                <c:pt idx="56">
                  <c:v>147415</c:v>
                </c:pt>
                <c:pt idx="57">
                  <c:v>147793</c:v>
                </c:pt>
                <c:pt idx="58">
                  <c:v>148162</c:v>
                </c:pt>
                <c:pt idx="59">
                  <c:v>148059</c:v>
                </c:pt>
                <c:pt idx="60">
                  <c:v>148029</c:v>
                </c:pt>
                <c:pt idx="61">
                  <c:v>148364</c:v>
                </c:pt>
                <c:pt idx="62">
                  <c:v>148391</c:v>
                </c:pt>
                <c:pt idx="63">
                  <c:v>148926</c:v>
                </c:pt>
                <c:pt idx="64">
                  <c:v>149261</c:v>
                </c:pt>
                <c:pt idx="65">
                  <c:v>149238</c:v>
                </c:pt>
                <c:pt idx="66">
                  <c:v>149432</c:v>
                </c:pt>
                <c:pt idx="67">
                  <c:v>149779</c:v>
                </c:pt>
                <c:pt idx="68">
                  <c:v>149954</c:v>
                </c:pt>
                <c:pt idx="69">
                  <c:v>150001</c:v>
                </c:pt>
                <c:pt idx="70">
                  <c:v>150065</c:v>
                </c:pt>
                <c:pt idx="71">
                  <c:v>150030</c:v>
                </c:pt>
                <c:pt idx="72">
                  <c:v>150214</c:v>
                </c:pt>
                <c:pt idx="73">
                  <c:v>150641</c:v>
                </c:pt>
                <c:pt idx="74">
                  <c:v>150813</c:v>
                </c:pt>
                <c:pt idx="75">
                  <c:v>150881</c:v>
                </c:pt>
                <c:pt idx="76">
                  <c:v>151069</c:v>
                </c:pt>
                <c:pt idx="77">
                  <c:v>151354</c:v>
                </c:pt>
                <c:pt idx="78">
                  <c:v>151377</c:v>
                </c:pt>
                <c:pt idx="79">
                  <c:v>151716</c:v>
                </c:pt>
                <c:pt idx="80">
                  <c:v>151662</c:v>
                </c:pt>
                <c:pt idx="81">
                  <c:v>152041</c:v>
                </c:pt>
                <c:pt idx="82">
                  <c:v>152406</c:v>
                </c:pt>
                <c:pt idx="83">
                  <c:v>152732</c:v>
                </c:pt>
                <c:pt idx="84">
                  <c:v>153144</c:v>
                </c:pt>
                <c:pt idx="85">
                  <c:v>152983</c:v>
                </c:pt>
                <c:pt idx="86">
                  <c:v>153051</c:v>
                </c:pt>
                <c:pt idx="87">
                  <c:v>152435</c:v>
                </c:pt>
                <c:pt idx="88">
                  <c:v>152670</c:v>
                </c:pt>
                <c:pt idx="89">
                  <c:v>153041</c:v>
                </c:pt>
                <c:pt idx="90">
                  <c:v>153054</c:v>
                </c:pt>
                <c:pt idx="91">
                  <c:v>152749</c:v>
                </c:pt>
                <c:pt idx="92">
                  <c:v>153414</c:v>
                </c:pt>
                <c:pt idx="93">
                  <c:v>153183</c:v>
                </c:pt>
                <c:pt idx="94">
                  <c:v>153835</c:v>
                </c:pt>
                <c:pt idx="95">
                  <c:v>153918</c:v>
                </c:pt>
                <c:pt idx="96">
                  <c:v>154063</c:v>
                </c:pt>
                <c:pt idx="97">
                  <c:v>153653</c:v>
                </c:pt>
                <c:pt idx="98">
                  <c:v>153908</c:v>
                </c:pt>
                <c:pt idx="99">
                  <c:v>153769</c:v>
                </c:pt>
                <c:pt idx="100">
                  <c:v>154303</c:v>
                </c:pt>
                <c:pt idx="101">
                  <c:v>154313</c:v>
                </c:pt>
                <c:pt idx="102">
                  <c:v>154469</c:v>
                </c:pt>
                <c:pt idx="103">
                  <c:v>154641</c:v>
                </c:pt>
                <c:pt idx="104">
                  <c:v>154570</c:v>
                </c:pt>
                <c:pt idx="105">
                  <c:v>154876</c:v>
                </c:pt>
                <c:pt idx="106">
                  <c:v>154639</c:v>
                </c:pt>
                <c:pt idx="107">
                  <c:v>154655</c:v>
                </c:pt>
                <c:pt idx="108">
                  <c:v>154210</c:v>
                </c:pt>
                <c:pt idx="109">
                  <c:v>154538</c:v>
                </c:pt>
                <c:pt idx="110">
                  <c:v>154133</c:v>
                </c:pt>
                <c:pt idx="111">
                  <c:v>154509</c:v>
                </c:pt>
                <c:pt idx="112">
                  <c:v>154747</c:v>
                </c:pt>
                <c:pt idx="113">
                  <c:v>154716</c:v>
                </c:pt>
                <c:pt idx="114">
                  <c:v>154502</c:v>
                </c:pt>
                <c:pt idx="115">
                  <c:v>154307</c:v>
                </c:pt>
                <c:pt idx="116">
                  <c:v>153827</c:v>
                </c:pt>
                <c:pt idx="117">
                  <c:v>153784</c:v>
                </c:pt>
                <c:pt idx="118">
                  <c:v>153878</c:v>
                </c:pt>
                <c:pt idx="119">
                  <c:v>153111</c:v>
                </c:pt>
                <c:pt idx="120">
                  <c:v>153484</c:v>
                </c:pt>
                <c:pt idx="121">
                  <c:v>153694</c:v>
                </c:pt>
                <c:pt idx="122">
                  <c:v>153954</c:v>
                </c:pt>
                <c:pt idx="123">
                  <c:v>154622</c:v>
                </c:pt>
                <c:pt idx="124">
                  <c:v>154091</c:v>
                </c:pt>
                <c:pt idx="125">
                  <c:v>153616</c:v>
                </c:pt>
                <c:pt idx="126">
                  <c:v>153691</c:v>
                </c:pt>
                <c:pt idx="127">
                  <c:v>154086</c:v>
                </c:pt>
                <c:pt idx="128">
                  <c:v>153975</c:v>
                </c:pt>
                <c:pt idx="129">
                  <c:v>153635</c:v>
                </c:pt>
                <c:pt idx="130">
                  <c:v>154125</c:v>
                </c:pt>
                <c:pt idx="131">
                  <c:v>153650</c:v>
                </c:pt>
                <c:pt idx="132">
                  <c:v>153263</c:v>
                </c:pt>
                <c:pt idx="133">
                  <c:v>153214</c:v>
                </c:pt>
                <c:pt idx="134">
                  <c:v>153376</c:v>
                </c:pt>
                <c:pt idx="135">
                  <c:v>153543</c:v>
                </c:pt>
                <c:pt idx="136">
                  <c:v>153479</c:v>
                </c:pt>
                <c:pt idx="137">
                  <c:v>153346</c:v>
                </c:pt>
                <c:pt idx="138">
                  <c:v>153288</c:v>
                </c:pt>
                <c:pt idx="139">
                  <c:v>153760</c:v>
                </c:pt>
                <c:pt idx="140">
                  <c:v>154131</c:v>
                </c:pt>
                <c:pt idx="141">
                  <c:v>153961</c:v>
                </c:pt>
                <c:pt idx="142">
                  <c:v>154128</c:v>
                </c:pt>
                <c:pt idx="143">
                  <c:v>153995</c:v>
                </c:pt>
                <c:pt idx="144">
                  <c:v>154381</c:v>
                </c:pt>
                <c:pt idx="145">
                  <c:v>154671</c:v>
                </c:pt>
                <c:pt idx="146">
                  <c:v>154749</c:v>
                </c:pt>
                <c:pt idx="147">
                  <c:v>154545</c:v>
                </c:pt>
                <c:pt idx="148">
                  <c:v>154866</c:v>
                </c:pt>
                <c:pt idx="149">
                  <c:v>155083</c:v>
                </c:pt>
                <c:pt idx="150">
                  <c:v>154948</c:v>
                </c:pt>
                <c:pt idx="151">
                  <c:v>154763</c:v>
                </c:pt>
                <c:pt idx="152">
                  <c:v>155160</c:v>
                </c:pt>
                <c:pt idx="153">
                  <c:v>155554</c:v>
                </c:pt>
                <c:pt idx="154">
                  <c:v>155338</c:v>
                </c:pt>
                <c:pt idx="155">
                  <c:v>155628</c:v>
                </c:pt>
                <c:pt idx="156">
                  <c:v>155763</c:v>
                </c:pt>
                <c:pt idx="157">
                  <c:v>155312</c:v>
                </c:pt>
                <c:pt idx="158">
                  <c:v>155005</c:v>
                </c:pt>
                <c:pt idx="159">
                  <c:v>155394</c:v>
                </c:pt>
                <c:pt idx="160">
                  <c:v>155536</c:v>
                </c:pt>
                <c:pt idx="161">
                  <c:v>155749</c:v>
                </c:pt>
                <c:pt idx="162">
                  <c:v>155599</c:v>
                </c:pt>
                <c:pt idx="163">
                  <c:v>155605</c:v>
                </c:pt>
                <c:pt idx="164">
                  <c:v>155687</c:v>
                </c:pt>
                <c:pt idx="165">
                  <c:v>154673</c:v>
                </c:pt>
                <c:pt idx="166">
                  <c:v>155265</c:v>
                </c:pt>
                <c:pt idx="167">
                  <c:v>155182</c:v>
                </c:pt>
                <c:pt idx="168">
                  <c:v>155352</c:v>
                </c:pt>
                <c:pt idx="169">
                  <c:v>155483</c:v>
                </c:pt>
                <c:pt idx="170">
                  <c:v>156028</c:v>
                </c:pt>
                <c:pt idx="171">
                  <c:v>155369</c:v>
                </c:pt>
                <c:pt idx="172">
                  <c:v>155684</c:v>
                </c:pt>
                <c:pt idx="173">
                  <c:v>155707</c:v>
                </c:pt>
                <c:pt idx="174">
                  <c:v>156007</c:v>
                </c:pt>
                <c:pt idx="175">
                  <c:v>156130</c:v>
                </c:pt>
                <c:pt idx="176">
                  <c:v>156040</c:v>
                </c:pt>
                <c:pt idx="177">
                  <c:v>156417</c:v>
                </c:pt>
                <c:pt idx="178">
                  <c:v>156494</c:v>
                </c:pt>
                <c:pt idx="179">
                  <c:v>156332</c:v>
                </c:pt>
                <c:pt idx="180">
                  <c:v>157030</c:v>
                </c:pt>
                <c:pt idx="181">
                  <c:v>156644</c:v>
                </c:pt>
                <c:pt idx="182">
                  <c:v>156643</c:v>
                </c:pt>
                <c:pt idx="183">
                  <c:v>157060</c:v>
                </c:pt>
                <c:pt idx="184">
                  <c:v>157651</c:v>
                </c:pt>
                <c:pt idx="185">
                  <c:v>157062</c:v>
                </c:pt>
                <c:pt idx="186">
                  <c:v>156997</c:v>
                </c:pt>
                <c:pt idx="187">
                  <c:v>157172</c:v>
                </c:pt>
                <c:pt idx="188">
                  <c:v>156733</c:v>
                </c:pt>
                <c:pt idx="189">
                  <c:v>157167</c:v>
                </c:pt>
                <c:pt idx="190">
                  <c:v>157463</c:v>
                </c:pt>
                <c:pt idx="191">
                  <c:v>158035</c:v>
                </c:pt>
                <c:pt idx="192">
                  <c:v>158280</c:v>
                </c:pt>
                <c:pt idx="193">
                  <c:v>158640</c:v>
                </c:pt>
                <c:pt idx="194">
                  <c:v>159179</c:v>
                </c:pt>
                <c:pt idx="195">
                  <c:v>159141</c:v>
                </c:pt>
                <c:pt idx="196">
                  <c:v>158784</c:v>
                </c:pt>
                <c:pt idx="197">
                  <c:v>158967</c:v>
                </c:pt>
                <c:pt idx="198">
                  <c:v>159194</c:v>
                </c:pt>
                <c:pt idx="199">
                  <c:v>159562</c:v>
                </c:pt>
                <c:pt idx="200">
                  <c:v>159714</c:v>
                </c:pt>
                <c:pt idx="201">
                  <c:v>159605</c:v>
                </c:pt>
                <c:pt idx="202">
                  <c:v>159506</c:v>
                </c:pt>
                <c:pt idx="203">
                  <c:v>159678</c:v>
                </c:pt>
                <c:pt idx="204">
                  <c:v>159620</c:v>
                </c:pt>
                <c:pt idx="205">
                  <c:v>159859</c:v>
                </c:pt>
                <c:pt idx="206">
                  <c:v>160137</c:v>
                </c:pt>
                <c:pt idx="207">
                  <c:v>160345</c:v>
                </c:pt>
                <c:pt idx="208">
                  <c:v>160068</c:v>
                </c:pt>
                <c:pt idx="209">
                  <c:v>160192</c:v>
                </c:pt>
                <c:pt idx="210">
                  <c:v>160462</c:v>
                </c:pt>
                <c:pt idx="211">
                  <c:v>160586</c:v>
                </c:pt>
                <c:pt idx="212">
                  <c:v>161140</c:v>
                </c:pt>
                <c:pt idx="213">
                  <c:v>160309</c:v>
                </c:pt>
                <c:pt idx="214">
                  <c:v>160579</c:v>
                </c:pt>
                <c:pt idx="215">
                  <c:v>160535</c:v>
                </c:pt>
                <c:pt idx="216">
                  <c:v>160998</c:v>
                </c:pt>
                <c:pt idx="217">
                  <c:v>161846</c:v>
                </c:pt>
                <c:pt idx="218">
                  <c:v>161760</c:v>
                </c:pt>
                <c:pt idx="219">
                  <c:v>161809</c:v>
                </c:pt>
                <c:pt idx="220">
                  <c:v>161882</c:v>
                </c:pt>
                <c:pt idx="221">
                  <c:v>162180</c:v>
                </c:pt>
                <c:pt idx="222">
                  <c:v>162288</c:v>
                </c:pt>
                <c:pt idx="223">
                  <c:v>161679</c:v>
                </c:pt>
                <c:pt idx="224">
                  <c:v>162035</c:v>
                </c:pt>
                <c:pt idx="225">
                  <c:v>162525</c:v>
                </c:pt>
                <c:pt idx="226">
                  <c:v>162738</c:v>
                </c:pt>
                <c:pt idx="227">
                  <c:v>163146</c:v>
                </c:pt>
                <c:pt idx="228">
                  <c:v>163072</c:v>
                </c:pt>
                <c:pt idx="229">
                  <c:v>163114</c:v>
                </c:pt>
                <c:pt idx="230">
                  <c:v>163035</c:v>
                </c:pt>
                <c:pt idx="231">
                  <c:v>162642</c:v>
                </c:pt>
                <c:pt idx="232">
                  <c:v>162803</c:v>
                </c:pt>
                <c:pt idx="233">
                  <c:v>163029</c:v>
                </c:pt>
                <c:pt idx="234">
                  <c:v>163472</c:v>
                </c:pt>
                <c:pt idx="235">
                  <c:v>163774</c:v>
                </c:pt>
                <c:pt idx="236">
                  <c:v>164015</c:v>
                </c:pt>
                <c:pt idx="237">
                  <c:v>164336</c:v>
                </c:pt>
                <c:pt idx="238">
                  <c:v>164434</c:v>
                </c:pt>
                <c:pt idx="239">
                  <c:v>164633</c:v>
                </c:pt>
                <c:pt idx="240">
                  <c:v>164479</c:v>
                </c:pt>
                <c:pt idx="241">
                  <c:v>164583</c:v>
                </c:pt>
                <c:pt idx="242">
                  <c:v>162764</c:v>
                </c:pt>
                <c:pt idx="243">
                  <c:v>156358</c:v>
                </c:pt>
                <c:pt idx="244">
                  <c:v>158122</c:v>
                </c:pt>
                <c:pt idx="245">
                  <c:v>159834</c:v>
                </c:pt>
                <c:pt idx="246">
                  <c:v>160015</c:v>
                </c:pt>
                <c:pt idx="247">
                  <c:v>160707</c:v>
                </c:pt>
                <c:pt idx="248">
                  <c:v>160153</c:v>
                </c:pt>
                <c:pt idx="249">
                  <c:v>160834</c:v>
                </c:pt>
                <c:pt idx="250">
                  <c:v>160539</c:v>
                </c:pt>
                <c:pt idx="251">
                  <c:v>160671</c:v>
                </c:pt>
                <c:pt idx="252">
                  <c:v>160184</c:v>
                </c:pt>
                <c:pt idx="253">
                  <c:v>160359</c:v>
                </c:pt>
                <c:pt idx="254">
                  <c:v>160631</c:v>
                </c:pt>
                <c:pt idx="255">
                  <c:v>160978</c:v>
                </c:pt>
                <c:pt idx="256">
                  <c:v>160801</c:v>
                </c:pt>
                <c:pt idx="257">
                  <c:v>161114</c:v>
                </c:pt>
                <c:pt idx="258">
                  <c:v>161375</c:v>
                </c:pt>
                <c:pt idx="259">
                  <c:v>161505</c:v>
                </c:pt>
                <c:pt idx="260">
                  <c:v>161471</c:v>
                </c:pt>
                <c:pt idx="261">
                  <c:v>161610</c:v>
                </c:pt>
                <c:pt idx="262">
                  <c:v>162126</c:v>
                </c:pt>
                <c:pt idx="263">
                  <c:v>162294</c:v>
                </c:pt>
                <c:pt idx="264">
                  <c:v>163687</c:v>
                </c:pt>
                <c:pt idx="265">
                  <c:v>163991</c:v>
                </c:pt>
                <c:pt idx="266">
                  <c:v>164409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71-44C3-8B47-827BFCD080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57125512"/>
        <c:axId val="957127480"/>
      </c:lineChart>
      <c:catAx>
        <c:axId val="957125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7127480"/>
        <c:crosses val="autoZero"/>
        <c:auto val="1"/>
        <c:lblAlgn val="ctr"/>
        <c:lblOffset val="100"/>
        <c:noMultiLvlLbl val="0"/>
      </c:catAx>
      <c:valAx>
        <c:axId val="957127480"/>
        <c:scaling>
          <c:orientation val="minMax"/>
          <c:min val="1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chemeClr val="tx1"/>
                    </a:solidFill>
                  </a:rPr>
                  <a:t>Number of people in Thousands</a:t>
                </a:r>
              </a:p>
            </c:rich>
          </c:tx>
          <c:layout>
            <c:manualLayout>
              <c:xMode val="edge"/>
              <c:yMode val="edge"/>
              <c:x val="8.6206896551724137E-3"/>
              <c:y val="0.235968149931798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7125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GDP!$B$8</c:f>
              <c:strCache>
                <c:ptCount val="1"/>
                <c:pt idx="0">
                  <c:v>Montana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trendline>
            <c:spPr>
              <a:ln w="444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GDP!$C$5:$V$5</c:f>
              <c:numCache>
                <c:formatCode>General</c:formatCode>
                <c:ptCount val="20"/>
                <c:pt idx="0">
                  <c:v>2017</c:v>
                </c:pt>
                <c:pt idx="4">
                  <c:v>2018</c:v>
                </c:pt>
                <c:pt idx="8">
                  <c:v>2019</c:v>
                </c:pt>
                <c:pt idx="12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GDP!$C$8:$V$8</c:f>
              <c:numCache>
                <c:formatCode>#,##0.00</c:formatCode>
                <c:ptCount val="20"/>
                <c:pt idx="0">
                  <c:v>45.4985</c:v>
                </c:pt>
                <c:pt idx="1">
                  <c:v>46.255499999999998</c:v>
                </c:pt>
                <c:pt idx="2">
                  <c:v>46.030999999999999</c:v>
                </c:pt>
                <c:pt idx="3">
                  <c:v>45.857099999999996</c:v>
                </c:pt>
                <c:pt idx="4">
                  <c:v>46.868699999999997</c:v>
                </c:pt>
                <c:pt idx="5">
                  <c:v>46.802</c:v>
                </c:pt>
                <c:pt idx="6">
                  <c:v>46.309800000000003</c:v>
                </c:pt>
                <c:pt idx="7">
                  <c:v>46.475900000000003</c:v>
                </c:pt>
                <c:pt idx="8">
                  <c:v>46.575400000000002</c:v>
                </c:pt>
                <c:pt idx="9">
                  <c:v>46.447900000000004</c:v>
                </c:pt>
                <c:pt idx="10">
                  <c:v>46.876199999999997</c:v>
                </c:pt>
                <c:pt idx="11">
                  <c:v>47.252600000000001</c:v>
                </c:pt>
                <c:pt idx="12">
                  <c:v>46.632800000000003</c:v>
                </c:pt>
                <c:pt idx="13">
                  <c:v>43.813099999999999</c:v>
                </c:pt>
                <c:pt idx="14">
                  <c:v>46.797400000000003</c:v>
                </c:pt>
                <c:pt idx="15">
                  <c:v>47.389099999999999</c:v>
                </c:pt>
                <c:pt idx="16">
                  <c:v>48.651499999999999</c:v>
                </c:pt>
                <c:pt idx="17">
                  <c:v>49.347799999999999</c:v>
                </c:pt>
                <c:pt idx="18">
                  <c:v>49.2883</c:v>
                </c:pt>
                <c:pt idx="19">
                  <c:v>49.77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53-403A-9F3C-F1C2735339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8"/>
        <c:axId val="931040264"/>
        <c:axId val="810726664"/>
      </c:barChart>
      <c:catAx>
        <c:axId val="931040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0726664"/>
        <c:crosses val="autoZero"/>
        <c:auto val="1"/>
        <c:lblAlgn val="ctr"/>
        <c:lblOffset val="100"/>
        <c:noMultiLvlLbl val="0"/>
      </c:catAx>
      <c:valAx>
        <c:axId val="810726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Billions of 2012 Dollars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1040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'Real GDP by industry'!$T$62</c:f>
              <c:strCache>
                <c:ptCount val="1"/>
                <c:pt idx="0">
                  <c:v>Natural Resources &amp; Utilties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'Real GDP by industry'!$U$61:$W$61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strCache>
            </c:strRef>
          </c:cat>
          <c:val>
            <c:numRef>
              <c:f>'Real GDP by industry'!$U$62:$W$62</c:f>
              <c:numCache>
                <c:formatCode>0.0</c:formatCode>
                <c:ptCount val="3"/>
                <c:pt idx="0">
                  <c:v>5.7085999999999997</c:v>
                </c:pt>
                <c:pt idx="1">
                  <c:v>6.2919999999999998</c:v>
                </c:pt>
                <c:pt idx="2">
                  <c:v>6.2982999999999993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92-448B-BD00-B8EE747E099A}"/>
            </c:ext>
          </c:extLst>
        </c:ser>
        <c:ser>
          <c:idx val="1"/>
          <c:order val="1"/>
          <c:tx>
            <c:strRef>
              <c:f>'Real GDP by industry'!$T$63</c:f>
              <c:strCache>
                <c:ptCount val="1"/>
                <c:pt idx="0">
                  <c:v>Construction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'Real GDP by industry'!$U$61:$W$61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strCache>
            </c:strRef>
          </c:cat>
          <c:val>
            <c:numRef>
              <c:f>'Real GDP by industry'!$U$63:$W$63</c:f>
              <c:numCache>
                <c:formatCode>0.0</c:formatCode>
                <c:ptCount val="3"/>
                <c:pt idx="0">
                  <c:v>2.1295999999999999</c:v>
                </c:pt>
                <c:pt idx="1">
                  <c:v>2.1419999999999999</c:v>
                </c:pt>
                <c:pt idx="2">
                  <c:v>2.3223000000000003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92-448B-BD00-B8EE747E099A}"/>
            </c:ext>
          </c:extLst>
        </c:ser>
        <c:ser>
          <c:idx val="2"/>
          <c:order val="2"/>
          <c:tx>
            <c:strRef>
              <c:f>'Real GDP by industry'!$T$64</c:f>
              <c:strCache>
                <c:ptCount val="1"/>
                <c:pt idx="0">
                  <c:v>Manufacturing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'Real GDP by industry'!$U$61:$W$61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strCache>
            </c:strRef>
          </c:cat>
          <c:val>
            <c:numRef>
              <c:f>'Real GDP by industry'!$U$64:$W$64</c:f>
              <c:numCache>
                <c:formatCode>0.0</c:formatCode>
                <c:ptCount val="3"/>
                <c:pt idx="0">
                  <c:v>3.4516</c:v>
                </c:pt>
                <c:pt idx="1">
                  <c:v>3.3978000000000002</c:v>
                </c:pt>
                <c:pt idx="2">
                  <c:v>3.8428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92-448B-BD00-B8EE747E099A}"/>
            </c:ext>
          </c:extLst>
        </c:ser>
        <c:ser>
          <c:idx val="3"/>
          <c:order val="3"/>
          <c:tx>
            <c:strRef>
              <c:f>'Real GDP by industry'!$T$65</c:f>
              <c:strCache>
                <c:ptCount val="1"/>
                <c:pt idx="0">
                  <c:v>Trade &amp; Transportation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'Real GDP by industry'!$U$61:$W$61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strCache>
            </c:strRef>
          </c:cat>
          <c:val>
            <c:numRef>
              <c:f>'Real GDP by industry'!$U$65:$W$65</c:f>
              <c:numCache>
                <c:formatCode>0.0</c:formatCode>
                <c:ptCount val="3"/>
                <c:pt idx="0">
                  <c:v>7.6808000000000005</c:v>
                </c:pt>
                <c:pt idx="1">
                  <c:v>7.4246000000000008</c:v>
                </c:pt>
                <c:pt idx="2">
                  <c:v>7.7055999999999996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92-448B-BD00-B8EE747E099A}"/>
            </c:ext>
          </c:extLst>
        </c:ser>
        <c:ser>
          <c:idx val="4"/>
          <c:order val="4"/>
          <c:tx>
            <c:strRef>
              <c:f>'Real GDP by industry'!$T$66</c:f>
              <c:strCache>
                <c:ptCount val="1"/>
                <c:pt idx="0">
                  <c:v>Financial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'Real GDP by industry'!$U$61:$W$61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strCache>
            </c:strRef>
          </c:cat>
          <c:val>
            <c:numRef>
              <c:f>'Real GDP by industry'!$U$66:$W$66</c:f>
              <c:numCache>
                <c:formatCode>0.0</c:formatCode>
                <c:ptCount val="3"/>
                <c:pt idx="0">
                  <c:v>8.0974000000000004</c:v>
                </c:pt>
                <c:pt idx="1">
                  <c:v>8.1287000000000003</c:v>
                </c:pt>
                <c:pt idx="2">
                  <c:v>8.632299999999999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92-448B-BD00-B8EE747E099A}"/>
            </c:ext>
          </c:extLst>
        </c:ser>
        <c:ser>
          <c:idx val="5"/>
          <c:order val="5"/>
          <c:tx>
            <c:strRef>
              <c:f>'Real GDP by industry'!$T$67</c:f>
              <c:strCache>
                <c:ptCount val="1"/>
                <c:pt idx="0">
                  <c:v>Prof. Services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'Real GDP by industry'!$U$61:$W$61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strCache>
            </c:strRef>
          </c:cat>
          <c:val>
            <c:numRef>
              <c:f>'Real GDP by industry'!$U$67:$W$67</c:f>
              <c:numCache>
                <c:formatCode>0.0</c:formatCode>
                <c:ptCount val="3"/>
                <c:pt idx="0">
                  <c:v>3.7564000000000002</c:v>
                </c:pt>
                <c:pt idx="1">
                  <c:v>3.7911999999999999</c:v>
                </c:pt>
                <c:pt idx="2">
                  <c:v>4.4153000000000002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392-448B-BD00-B8EE747E099A}"/>
            </c:ext>
          </c:extLst>
        </c:ser>
        <c:ser>
          <c:idx val="6"/>
          <c:order val="6"/>
          <c:tx>
            <c:strRef>
              <c:f>'Real GDP by industry'!$T$68</c:f>
              <c:strCache>
                <c:ptCount val="1"/>
                <c:pt idx="0">
                  <c:v>Health &amp; Ed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'Real GDP by industry'!$U$61:$W$61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strCache>
            </c:strRef>
          </c:cat>
          <c:val>
            <c:numRef>
              <c:f>'Real GDP by industry'!$U$68:$W$68</c:f>
              <c:numCache>
                <c:formatCode>0.0</c:formatCode>
                <c:ptCount val="3"/>
                <c:pt idx="0">
                  <c:v>5.0605000000000002</c:v>
                </c:pt>
                <c:pt idx="1">
                  <c:v>4.7926000000000002</c:v>
                </c:pt>
                <c:pt idx="2">
                  <c:v>5.024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392-448B-BD00-B8EE747E099A}"/>
            </c:ext>
          </c:extLst>
        </c:ser>
        <c:ser>
          <c:idx val="7"/>
          <c:order val="7"/>
          <c:tx>
            <c:strRef>
              <c:f>'Real GDP by industry'!$T$69</c:f>
              <c:strCache>
                <c:ptCount val="1"/>
                <c:pt idx="0">
                  <c:v>Leisure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'Real GDP by industry'!$U$61:$W$61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strCache>
            </c:strRef>
          </c:cat>
          <c:val>
            <c:numRef>
              <c:f>'Real GDP by industry'!$U$69:$W$69</c:f>
              <c:numCache>
                <c:formatCode>0.0</c:formatCode>
                <c:ptCount val="3"/>
                <c:pt idx="0">
                  <c:v>2.2077</c:v>
                </c:pt>
                <c:pt idx="1">
                  <c:v>1.7350999999999999</c:v>
                </c:pt>
                <c:pt idx="2">
                  <c:v>2.1172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392-448B-BD00-B8EE747E099A}"/>
            </c:ext>
          </c:extLst>
        </c:ser>
        <c:ser>
          <c:idx val="8"/>
          <c:order val="8"/>
          <c:tx>
            <c:strRef>
              <c:f>'Real GDP by industry'!$T$70</c:f>
              <c:strCache>
                <c:ptCount val="1"/>
                <c:pt idx="0">
                  <c:v>All Other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'Real GDP by industry'!$U$61:$W$61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strCache>
            </c:strRef>
          </c:cat>
          <c:val>
            <c:numRef>
              <c:f>'Real GDP by industry'!$U$70:$W$70</c:f>
              <c:numCache>
                <c:formatCode>0.0</c:formatCode>
                <c:ptCount val="3"/>
                <c:pt idx="0">
                  <c:v>2.2867000000000015</c:v>
                </c:pt>
                <c:pt idx="1">
                  <c:v>1.9729999999999981</c:v>
                </c:pt>
                <c:pt idx="2">
                  <c:v>2.1250000000000018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392-448B-BD00-B8EE747E099A}"/>
            </c:ext>
          </c:extLst>
        </c:ser>
        <c:ser>
          <c:idx val="9"/>
          <c:order val="9"/>
          <c:tx>
            <c:strRef>
              <c:f>'Real GDP by industry'!$T$71</c:f>
              <c:strCache>
                <c:ptCount val="1"/>
                <c:pt idx="0">
                  <c:v>Government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'Real GDP by industry'!$U$61:$W$61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strCache>
            </c:strRef>
          </c:cat>
          <c:val>
            <c:numRef>
              <c:f>'Real GDP by industry'!$U$71:$W$71</c:f>
              <c:numCache>
                <c:formatCode>0.0</c:formatCode>
                <c:ptCount val="3"/>
                <c:pt idx="0">
                  <c:v>6.4086999999999996</c:v>
                </c:pt>
                <c:pt idx="1">
                  <c:v>6.4811000000000005</c:v>
                </c:pt>
                <c:pt idx="2">
                  <c:v>6.7808999999999999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392-448B-BD00-B8EE747E099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4"/>
        <c:overlap val="100"/>
        <c:axId val="913101032"/>
        <c:axId val="913099720"/>
      </c:barChart>
      <c:catAx>
        <c:axId val="913101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3099720"/>
        <c:crosses val="autoZero"/>
        <c:auto val="1"/>
        <c:lblAlgn val="ctr"/>
        <c:lblOffset val="100"/>
        <c:noMultiLvlLbl val="0"/>
      </c:catAx>
      <c:valAx>
        <c:axId val="913099720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Billions in real GDP 2012 dollars</a:t>
                </a:r>
              </a:p>
            </c:rich>
          </c:tx>
          <c:layout>
            <c:manualLayout>
              <c:xMode val="edge"/>
              <c:yMode val="edge"/>
              <c:x val="1.1111111111111112E-2"/>
              <c:y val="0.160038641003207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3101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average wage over last four quarters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'Industry_Full_Data_data (1)'!$A$22:$A$47</c:f>
              <c:numCache>
                <c:formatCode>General</c:formatCode>
                <c:ptCount val="26"/>
                <c:pt idx="0">
                  <c:v>2015</c:v>
                </c:pt>
                <c:pt idx="4">
                  <c:v>2016</c:v>
                </c:pt>
                <c:pt idx="8">
                  <c:v>2017</c:v>
                </c:pt>
                <c:pt idx="12">
                  <c:v>2018</c:v>
                </c:pt>
                <c:pt idx="16">
                  <c:v>2019</c:v>
                </c:pt>
                <c:pt idx="20">
                  <c:v>2020</c:v>
                </c:pt>
                <c:pt idx="24">
                  <c:v>2021</c:v>
                </c:pt>
              </c:numCache>
            </c:numRef>
          </c:cat>
          <c:val>
            <c:numRef>
              <c:f>'Industry_Full_Data_data (1)'!$I$22:$I$48</c:f>
              <c:numCache>
                <c:formatCode>_("$"* #,##0_);_("$"* \(#,##0\);_("$"* "-"??_);_(@_)</c:formatCode>
                <c:ptCount val="27"/>
                <c:pt idx="0">
                  <c:v>39106.756531890678</c:v>
                </c:pt>
                <c:pt idx="1">
                  <c:v>39370.629499467701</c:v>
                </c:pt>
                <c:pt idx="2">
                  <c:v>39726.026112338368</c:v>
                </c:pt>
                <c:pt idx="3">
                  <c:v>40058.23088829124</c:v>
                </c:pt>
                <c:pt idx="4">
                  <c:v>40068.456064776037</c:v>
                </c:pt>
                <c:pt idx="5">
                  <c:v>40244.892243643793</c:v>
                </c:pt>
                <c:pt idx="6">
                  <c:v>40678.44032136006</c:v>
                </c:pt>
                <c:pt idx="7">
                  <c:v>40716.273839301539</c:v>
                </c:pt>
                <c:pt idx="8">
                  <c:v>41345.319822400612</c:v>
                </c:pt>
                <c:pt idx="9">
                  <c:v>41734.425231438989</c:v>
                </c:pt>
                <c:pt idx="10">
                  <c:v>41741.837128485611</c:v>
                </c:pt>
                <c:pt idx="11">
                  <c:v>42039.850495356543</c:v>
                </c:pt>
                <c:pt idx="12">
                  <c:v>42277.806322077347</c:v>
                </c:pt>
                <c:pt idx="13">
                  <c:v>42531.201402476858</c:v>
                </c:pt>
                <c:pt idx="14">
                  <c:v>42825.387100727217</c:v>
                </c:pt>
                <c:pt idx="15">
                  <c:v>43407.032642012469</c:v>
                </c:pt>
                <c:pt idx="16">
                  <c:v>43718.104043117433</c:v>
                </c:pt>
                <c:pt idx="17">
                  <c:v>44048.278904542727</c:v>
                </c:pt>
                <c:pt idx="18">
                  <c:v>44473.84965136525</c:v>
                </c:pt>
                <c:pt idx="19">
                  <c:v>44882.736175659382</c:v>
                </c:pt>
                <c:pt idx="20">
                  <c:v>45197.209325469295</c:v>
                </c:pt>
                <c:pt idx="21">
                  <c:v>46153.367808485942</c:v>
                </c:pt>
                <c:pt idx="22">
                  <c:v>46892.523057441729</c:v>
                </c:pt>
                <c:pt idx="23">
                  <c:v>48427.618720087186</c:v>
                </c:pt>
                <c:pt idx="24">
                  <c:v>49068.0907752532</c:v>
                </c:pt>
                <c:pt idx="25">
                  <c:v>49580.163106027794</c:v>
                </c:pt>
                <c:pt idx="26">
                  <c:v>50333.622162084299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84-485A-903B-1E7B946DB8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-27"/>
        <c:axId val="810037352"/>
        <c:axId val="810040632"/>
      </c:barChart>
      <c:lineChart>
        <c:grouping val="standard"/>
        <c:varyColors val="0"/>
        <c:ser>
          <c:idx val="1"/>
          <c:order val="1"/>
          <c:tx>
            <c:v>growth</c:v>
          </c:tx>
          <c:spPr>
            <a:ln w="476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'Industry_Full_Data_data (1)'!$A$22:$A$48</c:f>
              <c:numCache>
                <c:formatCode>General</c:formatCode>
                <c:ptCount val="27"/>
                <c:pt idx="0">
                  <c:v>2015</c:v>
                </c:pt>
                <c:pt idx="4">
                  <c:v>2016</c:v>
                </c:pt>
                <c:pt idx="8">
                  <c:v>2017</c:v>
                </c:pt>
                <c:pt idx="12">
                  <c:v>2018</c:v>
                </c:pt>
                <c:pt idx="16">
                  <c:v>2019</c:v>
                </c:pt>
                <c:pt idx="20">
                  <c:v>2020</c:v>
                </c:pt>
                <c:pt idx="24">
                  <c:v>2021</c:v>
                </c:pt>
              </c:numCache>
            </c:numRef>
          </c:cat>
          <c:val>
            <c:numRef>
              <c:f>'Industry_Full_Data_data (1)'!$J$22:$J$48</c:f>
              <c:numCache>
                <c:formatCode>0.0%</c:formatCode>
                <c:ptCount val="27"/>
                <c:pt idx="0">
                  <c:v>3.309625683443973E-2</c:v>
                </c:pt>
                <c:pt idx="1">
                  <c:v>3.4138142394581239E-2</c:v>
                </c:pt>
                <c:pt idx="2">
                  <c:v>3.40882242893632E-2</c:v>
                </c:pt>
                <c:pt idx="3">
                  <c:v>3.0946129448834014E-2</c:v>
                </c:pt>
                <c:pt idx="4">
                  <c:v>2.4591646512569065E-2</c:v>
                </c:pt>
                <c:pt idx="5">
                  <c:v>2.2205963056493916E-2</c:v>
                </c:pt>
                <c:pt idx="6">
                  <c:v>2.3974565347372634E-2</c:v>
                </c:pt>
                <c:pt idx="7">
                  <c:v>1.6427159572906636E-2</c:v>
                </c:pt>
                <c:pt idx="8">
                  <c:v>3.1867056608329225E-2</c:v>
                </c:pt>
                <c:pt idx="9">
                  <c:v>3.7011727569737696E-2</c:v>
                </c:pt>
                <c:pt idx="10">
                  <c:v>2.6141533419784757E-2</c:v>
                </c:pt>
                <c:pt idx="11">
                  <c:v>3.2507312954983991E-2</c:v>
                </c:pt>
                <c:pt idx="12">
                  <c:v>2.2553616798279608E-2</c:v>
                </c:pt>
                <c:pt idx="13">
                  <c:v>1.909158126940369E-2</c:v>
                </c:pt>
                <c:pt idx="14">
                  <c:v>2.5958368073411009E-2</c:v>
                </c:pt>
                <c:pt idx="15">
                  <c:v>3.2521099160591316E-2</c:v>
                </c:pt>
                <c:pt idx="16">
                  <c:v>3.4067465801506547E-2</c:v>
                </c:pt>
                <c:pt idx="17">
                  <c:v>3.5669754251934194E-2</c:v>
                </c:pt>
                <c:pt idx="18">
                  <c:v>3.8492647988464856E-2</c:v>
                </c:pt>
                <c:pt idx="19">
                  <c:v>3.3996876630968398E-2</c:v>
                </c:pt>
                <c:pt idx="20">
                  <c:v>3.3832786547492555E-2</c:v>
                </c:pt>
                <c:pt idx="21">
                  <c:v>4.7790491621821696E-2</c:v>
                </c:pt>
                <c:pt idx="22">
                  <c:v>5.4384170136758891E-2</c:v>
                </c:pt>
                <c:pt idx="23">
                  <c:v>7.8980981251990823E-2</c:v>
                </c:pt>
                <c:pt idx="24">
                  <c:v>8.5644257854712302E-2</c:v>
                </c:pt>
                <c:pt idx="25">
                  <c:v>7.4248000964119987E-2</c:v>
                </c:pt>
                <c:pt idx="26">
                  <c:v>7.3382681934758276E-2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84-485A-903B-1E7B946DB8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2428032"/>
        <c:axId val="502416552"/>
      </c:lineChart>
      <c:catAx>
        <c:axId val="810037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0040632"/>
        <c:crosses val="autoZero"/>
        <c:auto val="1"/>
        <c:lblAlgn val="ctr"/>
        <c:lblOffset val="100"/>
        <c:noMultiLvlLbl val="0"/>
      </c:catAx>
      <c:valAx>
        <c:axId val="810040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0037352"/>
        <c:crosses val="autoZero"/>
        <c:crossBetween val="between"/>
      </c:valAx>
      <c:valAx>
        <c:axId val="502416552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428032"/>
        <c:crosses val="max"/>
        <c:crossBetween val="between"/>
      </c:valAx>
      <c:catAx>
        <c:axId val="502428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24165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'real wages'!$B$1</c:f>
              <c:strCache>
                <c:ptCount val="1"/>
                <c:pt idx="0">
                  <c:v>Real Wage in 2021 Dollars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'real wages'!$A$2:$A$8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2021*</c:v>
                </c:pt>
              </c:strCache>
            </c:strRef>
          </c:cat>
          <c:val>
            <c:numRef>
              <c:f>'real wages'!$B$2:$B$8</c:f>
              <c:numCache>
                <c:formatCode>#,##0</c:formatCode>
                <c:ptCount val="7"/>
                <c:pt idx="0">
                  <c:v>45805</c:v>
                </c:pt>
                <c:pt idx="1">
                  <c:v>45977</c:v>
                </c:pt>
                <c:pt idx="2">
                  <c:v>46465</c:v>
                </c:pt>
                <c:pt idx="3">
                  <c:v>46856</c:v>
                </c:pt>
                <c:pt idx="4">
                  <c:v>47590</c:v>
                </c:pt>
                <c:pt idx="5">
                  <c:v>50713</c:v>
                </c:pt>
                <c:pt idx="6">
                  <c:v>51300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A-4087-8D65-7515E1814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axId val="740713976"/>
        <c:axId val="740711352"/>
      </c:barChart>
      <c:lineChart>
        <c:grouping val="standard"/>
        <c:varyColors val="0"/>
        <c:ser>
          <c:idx val="2"/>
          <c:order val="1"/>
          <c:tx>
            <c:strRef>
              <c:f>'real wages'!$C$1</c:f>
              <c:strCache>
                <c:ptCount val="1"/>
                <c:pt idx="0">
                  <c:v>Real Wage Growth</c:v>
                </c:pt>
              </c:strCache>
            </c:strRef>
          </c:tx>
          <c:spPr>
            <a:ln w="50800" cap="rnd">
              <a:noFill/>
              <a:round/>
            </a:ln>
            <a:effectLst/>
          </c:spPr>
          <c:marker>
            <c:symbol val="square"/>
            <c:size val="15"/>
            <c:spPr>
              <a:solidFill>
                <a:schemeClr val="accent5">
                  <a:lumMod val="50000"/>
                </a:schemeClr>
              </a:solidFill>
              <a:ln w="9525">
                <a:solidFill>
                  <a:srgbClr val="002060"/>
                </a:solidFill>
              </a:ln>
              <a:effectLst/>
            </c:spPr>
          </c:marker>
          <c:val>
            <c:numRef>
              <c:f>'real wages'!$C$2:$C$8</c:f>
              <c:numCache>
                <c:formatCode>0.0%</c:formatCode>
                <c:ptCount val="7"/>
                <c:pt idx="0">
                  <c:v>2.8840322544417152E-2</c:v>
                </c:pt>
                <c:pt idx="1">
                  <c:v>3.7550485754829221E-3</c:v>
                </c:pt>
                <c:pt idx="2">
                  <c:v>1.0614002653500654E-2</c:v>
                </c:pt>
                <c:pt idx="3">
                  <c:v>8.4149359733132201E-3</c:v>
                </c:pt>
                <c:pt idx="4">
                  <c:v>1.5665016219907901E-2</c:v>
                </c:pt>
                <c:pt idx="5">
                  <c:v>6.5623030048329589E-2</c:v>
                </c:pt>
                <c:pt idx="6">
                  <c:v>1.1574941336540912E-2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7A-4087-8D65-7515E1814336}"/>
            </c:ext>
          </c:extLst>
        </c:ser>
        <c:ser>
          <c:idx val="3"/>
          <c:order val="2"/>
          <c:tx>
            <c:strRef>
              <c:f>'real wages'!$D$1</c:f>
              <c:strCache>
                <c:ptCount val="1"/>
                <c:pt idx="0">
                  <c:v>Private Growth</c:v>
                </c:pt>
              </c:strCache>
            </c:strRef>
          </c:tx>
          <c:spPr>
            <a:ln w="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rgbClr val="00B0F0"/>
              </a:solidFill>
              <a:ln w="117475">
                <a:solidFill>
                  <a:srgbClr val="00B0F0"/>
                </a:solidFill>
              </a:ln>
              <a:effectLst/>
            </c:spPr>
          </c:marker>
          <c:val>
            <c:numRef>
              <c:f>'real wages'!$D$2:$D$8</c:f>
              <c:numCache>
                <c:formatCode>0%</c:formatCode>
                <c:ptCount val="7"/>
                <c:pt idx="0">
                  <c:v>2.9000000000000001E-2</c:v>
                </c:pt>
                <c:pt idx="1">
                  <c:v>0</c:v>
                </c:pt>
                <c:pt idx="2">
                  <c:v>1.2999999999999999E-2</c:v>
                </c:pt>
                <c:pt idx="3">
                  <c:v>0.01</c:v>
                </c:pt>
                <c:pt idx="4">
                  <c:v>1.9E-2</c:v>
                </c:pt>
                <c:pt idx="5">
                  <c:v>6.8000000000000005E-2</c:v>
                </c:pt>
                <c:pt idx="6">
                  <c:v>2.1000000000000001E-2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7A-4087-8D65-7515E1814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6672312"/>
        <c:axId val="846673952"/>
      </c:lineChart>
      <c:catAx>
        <c:axId val="740713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0711352"/>
        <c:crosses val="autoZero"/>
        <c:auto val="1"/>
        <c:lblAlgn val="ctr"/>
        <c:lblOffset val="100"/>
        <c:noMultiLvlLbl val="0"/>
      </c:catAx>
      <c:valAx>
        <c:axId val="740711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chemeClr val="accent6"/>
                    </a:solidFill>
                  </a:rPr>
                  <a:t>Average Annual Wage in 2021 Dollars</a:t>
                </a:r>
              </a:p>
            </c:rich>
          </c:tx>
          <c:layout>
            <c:manualLayout>
              <c:xMode val="edge"/>
              <c:yMode val="edge"/>
              <c:x val="1.0057471264367816E-2"/>
              <c:y val="0.166055695320242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0713976"/>
        <c:crosses val="autoZero"/>
        <c:crossBetween val="between"/>
      </c:valAx>
      <c:valAx>
        <c:axId val="84667395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chemeClr val="accent1"/>
                    </a:solidFill>
                  </a:rPr>
                  <a:t>Real Wage Growth over Prior Year</a:t>
                </a:r>
              </a:p>
            </c:rich>
          </c:tx>
          <c:layout>
            <c:manualLayout>
              <c:xMode val="edge"/>
              <c:yMode val="edge"/>
              <c:x val="0.96453208934124968"/>
              <c:y val="0.216485755372532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6672312"/>
        <c:crosses val="max"/>
        <c:crossBetween val="between"/>
      </c:valAx>
      <c:catAx>
        <c:axId val="846672312"/>
        <c:scaling>
          <c:orientation val="minMax"/>
        </c:scaling>
        <c:delete val="1"/>
        <c:axPos val="b"/>
        <c:majorTickMark val="out"/>
        <c:minorTickMark val="none"/>
        <c:tickLblPos val="nextTo"/>
        <c:crossAx val="8466739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1"/>
          <c:tx>
            <c:strRef>
              <c:f>'US v MT'!$G$1</c:f>
              <c:strCache>
                <c:ptCount val="1"/>
                <c:pt idx="0">
                  <c:v>unemployment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cat>
            <c:numRef>
              <c:f>'US v MT'!$A$2:$A$555</c:f>
              <c:numCache>
                <c:formatCode>General</c:formatCode>
                <c:ptCount val="554"/>
                <c:pt idx="0">
                  <c:v>1976</c:v>
                </c:pt>
                <c:pt idx="12">
                  <c:v>1977</c:v>
                </c:pt>
                <c:pt idx="24">
                  <c:v>1978</c:v>
                </c:pt>
                <c:pt idx="36">
                  <c:v>1979</c:v>
                </c:pt>
                <c:pt idx="48">
                  <c:v>1980</c:v>
                </c:pt>
                <c:pt idx="60">
                  <c:v>1981</c:v>
                </c:pt>
                <c:pt idx="72">
                  <c:v>1982</c:v>
                </c:pt>
                <c:pt idx="84">
                  <c:v>1983</c:v>
                </c:pt>
                <c:pt idx="96">
                  <c:v>1984</c:v>
                </c:pt>
                <c:pt idx="108">
                  <c:v>1985</c:v>
                </c:pt>
                <c:pt idx="120">
                  <c:v>1986</c:v>
                </c:pt>
                <c:pt idx="132">
                  <c:v>1987</c:v>
                </c:pt>
                <c:pt idx="144">
                  <c:v>1988</c:v>
                </c:pt>
                <c:pt idx="156">
                  <c:v>1989</c:v>
                </c:pt>
                <c:pt idx="168">
                  <c:v>1990</c:v>
                </c:pt>
                <c:pt idx="180">
                  <c:v>1991</c:v>
                </c:pt>
                <c:pt idx="192">
                  <c:v>1992</c:v>
                </c:pt>
                <c:pt idx="204">
                  <c:v>1993</c:v>
                </c:pt>
                <c:pt idx="216">
                  <c:v>1994</c:v>
                </c:pt>
                <c:pt idx="228">
                  <c:v>1995</c:v>
                </c:pt>
                <c:pt idx="240">
                  <c:v>1996</c:v>
                </c:pt>
                <c:pt idx="252">
                  <c:v>1997</c:v>
                </c:pt>
                <c:pt idx="264">
                  <c:v>1998</c:v>
                </c:pt>
                <c:pt idx="276">
                  <c:v>1999</c:v>
                </c:pt>
                <c:pt idx="288">
                  <c:v>2000</c:v>
                </c:pt>
                <c:pt idx="300">
                  <c:v>2001</c:v>
                </c:pt>
                <c:pt idx="312">
                  <c:v>2002</c:v>
                </c:pt>
                <c:pt idx="324">
                  <c:v>2003</c:v>
                </c:pt>
                <c:pt idx="336">
                  <c:v>2004</c:v>
                </c:pt>
                <c:pt idx="348">
                  <c:v>2005</c:v>
                </c:pt>
                <c:pt idx="360">
                  <c:v>2006</c:v>
                </c:pt>
                <c:pt idx="372">
                  <c:v>2007</c:v>
                </c:pt>
                <c:pt idx="384">
                  <c:v>2008</c:v>
                </c:pt>
                <c:pt idx="396">
                  <c:v>2009</c:v>
                </c:pt>
                <c:pt idx="408">
                  <c:v>2010</c:v>
                </c:pt>
                <c:pt idx="420">
                  <c:v>2011</c:v>
                </c:pt>
                <c:pt idx="432">
                  <c:v>2012</c:v>
                </c:pt>
                <c:pt idx="444">
                  <c:v>2013</c:v>
                </c:pt>
                <c:pt idx="456">
                  <c:v>2014</c:v>
                </c:pt>
                <c:pt idx="468">
                  <c:v>2015</c:v>
                </c:pt>
                <c:pt idx="480">
                  <c:v>2016</c:v>
                </c:pt>
                <c:pt idx="492">
                  <c:v>2017</c:v>
                </c:pt>
                <c:pt idx="504">
                  <c:v>2018</c:v>
                </c:pt>
                <c:pt idx="516">
                  <c:v>2019</c:v>
                </c:pt>
                <c:pt idx="528">
                  <c:v>2020</c:v>
                </c:pt>
                <c:pt idx="540">
                  <c:v>2021</c:v>
                </c:pt>
                <c:pt idx="552">
                  <c:v>2022</c:v>
                </c:pt>
              </c:numCache>
            </c:numRef>
          </c:cat>
          <c:val>
            <c:numRef>
              <c:f>'US v MT'!$G$2:$G$556</c:f>
              <c:numCache>
                <c:formatCode>#,##0</c:formatCode>
                <c:ptCount val="555"/>
                <c:pt idx="0">
                  <c:v>19388</c:v>
                </c:pt>
                <c:pt idx="1">
                  <c:v>19321</c:v>
                </c:pt>
                <c:pt idx="2">
                  <c:v>19208</c:v>
                </c:pt>
                <c:pt idx="3">
                  <c:v>19160</c:v>
                </c:pt>
                <c:pt idx="4">
                  <c:v>19219</c:v>
                </c:pt>
                <c:pt idx="5">
                  <c:v>19365</c:v>
                </c:pt>
                <c:pt idx="6">
                  <c:v>19590</c:v>
                </c:pt>
                <c:pt idx="7">
                  <c:v>19808</c:v>
                </c:pt>
                <c:pt idx="8">
                  <c:v>19958</c:v>
                </c:pt>
                <c:pt idx="9">
                  <c:v>20147</c:v>
                </c:pt>
                <c:pt idx="10">
                  <c:v>20360</c:v>
                </c:pt>
                <c:pt idx="11">
                  <c:v>20510</c:v>
                </c:pt>
                <c:pt idx="12">
                  <c:v>20626</c:v>
                </c:pt>
                <c:pt idx="13">
                  <c:v>20731</c:v>
                </c:pt>
                <c:pt idx="14">
                  <c:v>20812</c:v>
                </c:pt>
                <c:pt idx="15">
                  <c:v>20906</c:v>
                </c:pt>
                <c:pt idx="16">
                  <c:v>21065</c:v>
                </c:pt>
                <c:pt idx="17">
                  <c:v>21283</c:v>
                </c:pt>
                <c:pt idx="18">
                  <c:v>21564</c:v>
                </c:pt>
                <c:pt idx="19">
                  <c:v>21857</c:v>
                </c:pt>
                <c:pt idx="20">
                  <c:v>22080</c:v>
                </c:pt>
                <c:pt idx="21">
                  <c:v>22224</c:v>
                </c:pt>
                <c:pt idx="22">
                  <c:v>22313</c:v>
                </c:pt>
                <c:pt idx="23">
                  <c:v>22324</c:v>
                </c:pt>
                <c:pt idx="24">
                  <c:v>22161</c:v>
                </c:pt>
                <c:pt idx="25">
                  <c:v>21820</c:v>
                </c:pt>
                <c:pt idx="26">
                  <c:v>21396</c:v>
                </c:pt>
                <c:pt idx="27">
                  <c:v>20962</c:v>
                </c:pt>
                <c:pt idx="28">
                  <c:v>20540</c:v>
                </c:pt>
                <c:pt idx="29">
                  <c:v>20145</c:v>
                </c:pt>
                <c:pt idx="30">
                  <c:v>19804</c:v>
                </c:pt>
                <c:pt idx="31">
                  <c:v>19571</c:v>
                </c:pt>
                <c:pt idx="32">
                  <c:v>19416</c:v>
                </c:pt>
                <c:pt idx="33">
                  <c:v>19244</c:v>
                </c:pt>
                <c:pt idx="34">
                  <c:v>19082</c:v>
                </c:pt>
                <c:pt idx="35">
                  <c:v>18995</c:v>
                </c:pt>
                <c:pt idx="36">
                  <c:v>18983</c:v>
                </c:pt>
                <c:pt idx="37">
                  <c:v>19021</c:v>
                </c:pt>
                <c:pt idx="38">
                  <c:v>19063</c:v>
                </c:pt>
                <c:pt idx="39">
                  <c:v>19099</c:v>
                </c:pt>
                <c:pt idx="40">
                  <c:v>19149</c:v>
                </c:pt>
                <c:pt idx="41">
                  <c:v>19230</c:v>
                </c:pt>
                <c:pt idx="42">
                  <c:v>19271</c:v>
                </c:pt>
                <c:pt idx="43">
                  <c:v>19270</c:v>
                </c:pt>
                <c:pt idx="44">
                  <c:v>19290</c:v>
                </c:pt>
                <c:pt idx="45">
                  <c:v>19340</c:v>
                </c:pt>
                <c:pt idx="46">
                  <c:v>19486</c:v>
                </c:pt>
                <c:pt idx="47">
                  <c:v>19832</c:v>
                </c:pt>
                <c:pt idx="48">
                  <c:v>20375</c:v>
                </c:pt>
                <c:pt idx="49">
                  <c:v>21083</c:v>
                </c:pt>
                <c:pt idx="50">
                  <c:v>21920</c:v>
                </c:pt>
                <c:pt idx="51">
                  <c:v>22765</c:v>
                </c:pt>
                <c:pt idx="52">
                  <c:v>23520</c:v>
                </c:pt>
                <c:pt idx="53">
                  <c:v>24123</c:v>
                </c:pt>
                <c:pt idx="54">
                  <c:v>24537</c:v>
                </c:pt>
                <c:pt idx="55">
                  <c:v>24757</c:v>
                </c:pt>
                <c:pt idx="56">
                  <c:v>24849</c:v>
                </c:pt>
                <c:pt idx="57">
                  <c:v>24883</c:v>
                </c:pt>
                <c:pt idx="58">
                  <c:v>24792</c:v>
                </c:pt>
                <c:pt idx="59">
                  <c:v>24588</c:v>
                </c:pt>
                <c:pt idx="60">
                  <c:v>24423</c:v>
                </c:pt>
                <c:pt idx="61">
                  <c:v>24325</c:v>
                </c:pt>
                <c:pt idx="62">
                  <c:v>24253</c:v>
                </c:pt>
                <c:pt idx="63">
                  <c:v>24263</c:v>
                </c:pt>
                <c:pt idx="64">
                  <c:v>24406</c:v>
                </c:pt>
                <c:pt idx="65">
                  <c:v>24707</c:v>
                </c:pt>
                <c:pt idx="66">
                  <c:v>25227</c:v>
                </c:pt>
                <c:pt idx="67">
                  <c:v>25900</c:v>
                </c:pt>
                <c:pt idx="68">
                  <c:v>26614</c:v>
                </c:pt>
                <c:pt idx="69">
                  <c:v>27396</c:v>
                </c:pt>
                <c:pt idx="70">
                  <c:v>28316</c:v>
                </c:pt>
                <c:pt idx="71">
                  <c:v>29319</c:v>
                </c:pt>
                <c:pt idx="72">
                  <c:v>30320</c:v>
                </c:pt>
                <c:pt idx="73">
                  <c:v>31283</c:v>
                </c:pt>
                <c:pt idx="74">
                  <c:v>32136</c:v>
                </c:pt>
                <c:pt idx="75">
                  <c:v>32777</c:v>
                </c:pt>
                <c:pt idx="76">
                  <c:v>33151</c:v>
                </c:pt>
                <c:pt idx="77">
                  <c:v>33318</c:v>
                </c:pt>
                <c:pt idx="78">
                  <c:v>33432</c:v>
                </c:pt>
                <c:pt idx="79">
                  <c:v>33670</c:v>
                </c:pt>
                <c:pt idx="80">
                  <c:v>34159</c:v>
                </c:pt>
                <c:pt idx="81">
                  <c:v>34841</c:v>
                </c:pt>
                <c:pt idx="82">
                  <c:v>35522</c:v>
                </c:pt>
                <c:pt idx="83">
                  <c:v>36016</c:v>
                </c:pt>
                <c:pt idx="84">
                  <c:v>36238</c:v>
                </c:pt>
                <c:pt idx="85">
                  <c:v>36183</c:v>
                </c:pt>
                <c:pt idx="86">
                  <c:v>35955</c:v>
                </c:pt>
                <c:pt idx="87">
                  <c:v>35688</c:v>
                </c:pt>
                <c:pt idx="88">
                  <c:v>35449</c:v>
                </c:pt>
                <c:pt idx="89">
                  <c:v>35236</c:v>
                </c:pt>
                <c:pt idx="90">
                  <c:v>34975</c:v>
                </c:pt>
                <c:pt idx="91">
                  <c:v>34594</c:v>
                </c:pt>
                <c:pt idx="92">
                  <c:v>34004</c:v>
                </c:pt>
                <c:pt idx="93">
                  <c:v>33188</c:v>
                </c:pt>
                <c:pt idx="94">
                  <c:v>32296</c:v>
                </c:pt>
                <c:pt idx="95">
                  <c:v>31454</c:v>
                </c:pt>
                <c:pt idx="96">
                  <c:v>30706</c:v>
                </c:pt>
                <c:pt idx="97">
                  <c:v>30155</c:v>
                </c:pt>
                <c:pt idx="98">
                  <c:v>29927</c:v>
                </c:pt>
                <c:pt idx="99">
                  <c:v>30009</c:v>
                </c:pt>
                <c:pt idx="100">
                  <c:v>30293</c:v>
                </c:pt>
                <c:pt idx="101">
                  <c:v>30588</c:v>
                </c:pt>
                <c:pt idx="102">
                  <c:v>30674</c:v>
                </c:pt>
                <c:pt idx="103">
                  <c:v>30556</c:v>
                </c:pt>
                <c:pt idx="104">
                  <c:v>30345</c:v>
                </c:pt>
                <c:pt idx="105">
                  <c:v>30115</c:v>
                </c:pt>
                <c:pt idx="106">
                  <c:v>29971</c:v>
                </c:pt>
                <c:pt idx="107">
                  <c:v>30032</c:v>
                </c:pt>
                <c:pt idx="108">
                  <c:v>30307</c:v>
                </c:pt>
                <c:pt idx="109">
                  <c:v>30649</c:v>
                </c:pt>
                <c:pt idx="110">
                  <c:v>30860</c:v>
                </c:pt>
                <c:pt idx="111">
                  <c:v>30871</c:v>
                </c:pt>
                <c:pt idx="112">
                  <c:v>30784</c:v>
                </c:pt>
                <c:pt idx="113">
                  <c:v>30690</c:v>
                </c:pt>
                <c:pt idx="114">
                  <c:v>30737</c:v>
                </c:pt>
                <c:pt idx="115">
                  <c:v>30883</c:v>
                </c:pt>
                <c:pt idx="116">
                  <c:v>31061</c:v>
                </c:pt>
                <c:pt idx="117">
                  <c:v>31331</c:v>
                </c:pt>
                <c:pt idx="118">
                  <c:v>31613</c:v>
                </c:pt>
                <c:pt idx="119">
                  <c:v>31844</c:v>
                </c:pt>
                <c:pt idx="120">
                  <c:v>32058</c:v>
                </c:pt>
                <c:pt idx="121">
                  <c:v>32263</c:v>
                </c:pt>
                <c:pt idx="122">
                  <c:v>32417</c:v>
                </c:pt>
                <c:pt idx="123">
                  <c:v>32490</c:v>
                </c:pt>
                <c:pt idx="124">
                  <c:v>32432</c:v>
                </c:pt>
                <c:pt idx="125">
                  <c:v>32293</c:v>
                </c:pt>
                <c:pt idx="126">
                  <c:v>32144</c:v>
                </c:pt>
                <c:pt idx="127">
                  <c:v>32039</c:v>
                </c:pt>
                <c:pt idx="128">
                  <c:v>32038</c:v>
                </c:pt>
                <c:pt idx="129">
                  <c:v>32071</c:v>
                </c:pt>
                <c:pt idx="130">
                  <c:v>32085</c:v>
                </c:pt>
                <c:pt idx="131">
                  <c:v>31990</c:v>
                </c:pt>
                <c:pt idx="132">
                  <c:v>31715</c:v>
                </c:pt>
                <c:pt idx="133">
                  <c:v>31288</c:v>
                </c:pt>
                <c:pt idx="134">
                  <c:v>30808</c:v>
                </c:pt>
                <c:pt idx="135">
                  <c:v>30350</c:v>
                </c:pt>
                <c:pt idx="136">
                  <c:v>29979</c:v>
                </c:pt>
                <c:pt idx="137">
                  <c:v>29770</c:v>
                </c:pt>
                <c:pt idx="138">
                  <c:v>29715</c:v>
                </c:pt>
                <c:pt idx="139">
                  <c:v>29757</c:v>
                </c:pt>
                <c:pt idx="140">
                  <c:v>29759</c:v>
                </c:pt>
                <c:pt idx="141">
                  <c:v>29620</c:v>
                </c:pt>
                <c:pt idx="142">
                  <c:v>29302</c:v>
                </c:pt>
                <c:pt idx="143">
                  <c:v>28861</c:v>
                </c:pt>
                <c:pt idx="144">
                  <c:v>28373</c:v>
                </c:pt>
                <c:pt idx="145">
                  <c:v>27927</c:v>
                </c:pt>
                <c:pt idx="146">
                  <c:v>27616</c:v>
                </c:pt>
                <c:pt idx="147">
                  <c:v>27467</c:v>
                </c:pt>
                <c:pt idx="148">
                  <c:v>27409</c:v>
                </c:pt>
                <c:pt idx="149">
                  <c:v>27305</c:v>
                </c:pt>
                <c:pt idx="150">
                  <c:v>27045</c:v>
                </c:pt>
                <c:pt idx="151">
                  <c:v>26642</c:v>
                </c:pt>
                <c:pt idx="152">
                  <c:v>26156</c:v>
                </c:pt>
                <c:pt idx="153">
                  <c:v>25616</c:v>
                </c:pt>
                <c:pt idx="154">
                  <c:v>25091</c:v>
                </c:pt>
                <c:pt idx="155">
                  <c:v>24655</c:v>
                </c:pt>
                <c:pt idx="156">
                  <c:v>24354</c:v>
                </c:pt>
                <c:pt idx="157">
                  <c:v>24223</c:v>
                </c:pt>
                <c:pt idx="158">
                  <c:v>24204</c:v>
                </c:pt>
                <c:pt idx="159">
                  <c:v>24239</c:v>
                </c:pt>
                <c:pt idx="160">
                  <c:v>24309</c:v>
                </c:pt>
                <c:pt idx="161">
                  <c:v>24405</c:v>
                </c:pt>
                <c:pt idx="162">
                  <c:v>24495</c:v>
                </c:pt>
                <c:pt idx="163">
                  <c:v>24498</c:v>
                </c:pt>
                <c:pt idx="164">
                  <c:v>24384</c:v>
                </c:pt>
                <c:pt idx="165">
                  <c:v>24175</c:v>
                </c:pt>
                <c:pt idx="166">
                  <c:v>23891</c:v>
                </c:pt>
                <c:pt idx="167">
                  <c:v>23593</c:v>
                </c:pt>
                <c:pt idx="168">
                  <c:v>23346</c:v>
                </c:pt>
                <c:pt idx="169">
                  <c:v>23175</c:v>
                </c:pt>
                <c:pt idx="170">
                  <c:v>23117</c:v>
                </c:pt>
                <c:pt idx="171">
                  <c:v>23199</c:v>
                </c:pt>
                <c:pt idx="172">
                  <c:v>23403</c:v>
                </c:pt>
                <c:pt idx="173">
                  <c:v>23700</c:v>
                </c:pt>
                <c:pt idx="174">
                  <c:v>24092</c:v>
                </c:pt>
                <c:pt idx="175">
                  <c:v>24589</c:v>
                </c:pt>
                <c:pt idx="176">
                  <c:v>25151</c:v>
                </c:pt>
                <c:pt idx="177">
                  <c:v>25803</c:v>
                </c:pt>
                <c:pt idx="178">
                  <c:v>26568</c:v>
                </c:pt>
                <c:pt idx="179">
                  <c:v>27350</c:v>
                </c:pt>
                <c:pt idx="180">
                  <c:v>28049</c:v>
                </c:pt>
                <c:pt idx="181">
                  <c:v>28556</c:v>
                </c:pt>
                <c:pt idx="182">
                  <c:v>28766</c:v>
                </c:pt>
                <c:pt idx="183">
                  <c:v>28647</c:v>
                </c:pt>
                <c:pt idx="184">
                  <c:v>28272</c:v>
                </c:pt>
                <c:pt idx="185">
                  <c:v>27781</c:v>
                </c:pt>
                <c:pt idx="186">
                  <c:v>27358</c:v>
                </c:pt>
                <c:pt idx="187">
                  <c:v>27165</c:v>
                </c:pt>
                <c:pt idx="188">
                  <c:v>27286</c:v>
                </c:pt>
                <c:pt idx="189">
                  <c:v>27628</c:v>
                </c:pt>
                <c:pt idx="190">
                  <c:v>27965</c:v>
                </c:pt>
                <c:pt idx="191">
                  <c:v>28178</c:v>
                </c:pt>
                <c:pt idx="192">
                  <c:v>28259</c:v>
                </c:pt>
                <c:pt idx="193">
                  <c:v>28250</c:v>
                </c:pt>
                <c:pt idx="194">
                  <c:v>28217</c:v>
                </c:pt>
                <c:pt idx="195">
                  <c:v>28232</c:v>
                </c:pt>
                <c:pt idx="196">
                  <c:v>28311</c:v>
                </c:pt>
                <c:pt idx="197">
                  <c:v>28417</c:v>
                </c:pt>
                <c:pt idx="198">
                  <c:v>28464</c:v>
                </c:pt>
                <c:pt idx="199">
                  <c:v>28374</c:v>
                </c:pt>
                <c:pt idx="200">
                  <c:v>28138</c:v>
                </c:pt>
                <c:pt idx="201">
                  <c:v>27810</c:v>
                </c:pt>
                <c:pt idx="202">
                  <c:v>27482</c:v>
                </c:pt>
                <c:pt idx="203">
                  <c:v>27183</c:v>
                </c:pt>
                <c:pt idx="204">
                  <c:v>26912</c:v>
                </c:pt>
                <c:pt idx="205">
                  <c:v>26709</c:v>
                </c:pt>
                <c:pt idx="206">
                  <c:v>26598</c:v>
                </c:pt>
                <c:pt idx="207">
                  <c:v>26527</c:v>
                </c:pt>
                <c:pt idx="208">
                  <c:v>26464</c:v>
                </c:pt>
                <c:pt idx="209">
                  <c:v>26390</c:v>
                </c:pt>
                <c:pt idx="210">
                  <c:v>26229</c:v>
                </c:pt>
                <c:pt idx="211">
                  <c:v>25922</c:v>
                </c:pt>
                <c:pt idx="212">
                  <c:v>25501</c:v>
                </c:pt>
                <c:pt idx="213">
                  <c:v>25070</c:v>
                </c:pt>
                <c:pt idx="214">
                  <c:v>24744</c:v>
                </c:pt>
                <c:pt idx="215">
                  <c:v>24543</c:v>
                </c:pt>
                <c:pt idx="216">
                  <c:v>24381</c:v>
                </c:pt>
                <c:pt idx="217">
                  <c:v>24188</c:v>
                </c:pt>
                <c:pt idx="218">
                  <c:v>23959</c:v>
                </c:pt>
                <c:pt idx="219">
                  <c:v>23740</c:v>
                </c:pt>
                <c:pt idx="220">
                  <c:v>23579</c:v>
                </c:pt>
                <c:pt idx="221">
                  <c:v>23512</c:v>
                </c:pt>
                <c:pt idx="222">
                  <c:v>23595</c:v>
                </c:pt>
                <c:pt idx="223">
                  <c:v>23822</c:v>
                </c:pt>
                <c:pt idx="224">
                  <c:v>24072</c:v>
                </c:pt>
                <c:pt idx="225">
                  <c:v>24212</c:v>
                </c:pt>
                <c:pt idx="226">
                  <c:v>24218</c:v>
                </c:pt>
                <c:pt idx="227">
                  <c:v>24168</c:v>
                </c:pt>
                <c:pt idx="228">
                  <c:v>24176</c:v>
                </c:pt>
                <c:pt idx="229">
                  <c:v>24288</c:v>
                </c:pt>
                <c:pt idx="230">
                  <c:v>24513</c:v>
                </c:pt>
                <c:pt idx="231">
                  <c:v>24825</c:v>
                </c:pt>
                <c:pt idx="232">
                  <c:v>25154</c:v>
                </c:pt>
                <c:pt idx="233">
                  <c:v>25442</c:v>
                </c:pt>
                <c:pt idx="234">
                  <c:v>25652</c:v>
                </c:pt>
                <c:pt idx="235">
                  <c:v>25774</c:v>
                </c:pt>
                <c:pt idx="236">
                  <c:v>25848</c:v>
                </c:pt>
                <c:pt idx="237">
                  <c:v>25890</c:v>
                </c:pt>
                <c:pt idx="238">
                  <c:v>25875</c:v>
                </c:pt>
                <c:pt idx="239">
                  <c:v>25828</c:v>
                </c:pt>
                <c:pt idx="240">
                  <c:v>25750</c:v>
                </c:pt>
                <c:pt idx="241">
                  <c:v>25643</c:v>
                </c:pt>
                <c:pt idx="242">
                  <c:v>25510</c:v>
                </c:pt>
                <c:pt idx="243">
                  <c:v>25344</c:v>
                </c:pt>
                <c:pt idx="244">
                  <c:v>25136</c:v>
                </c:pt>
                <c:pt idx="245">
                  <c:v>24867</c:v>
                </c:pt>
                <c:pt idx="246">
                  <c:v>24580</c:v>
                </c:pt>
                <c:pt idx="247">
                  <c:v>24358</c:v>
                </c:pt>
                <c:pt idx="248">
                  <c:v>24240</c:v>
                </c:pt>
                <c:pt idx="249">
                  <c:v>24251</c:v>
                </c:pt>
                <c:pt idx="250">
                  <c:v>24397</c:v>
                </c:pt>
                <c:pt idx="251">
                  <c:v>24607</c:v>
                </c:pt>
                <c:pt idx="252">
                  <c:v>24824</c:v>
                </c:pt>
                <c:pt idx="253">
                  <c:v>24998</c:v>
                </c:pt>
                <c:pt idx="254">
                  <c:v>25065</c:v>
                </c:pt>
                <c:pt idx="255">
                  <c:v>25048</c:v>
                </c:pt>
                <c:pt idx="256">
                  <c:v>24984</c:v>
                </c:pt>
                <c:pt idx="257">
                  <c:v>24885</c:v>
                </c:pt>
                <c:pt idx="258">
                  <c:v>24734</c:v>
                </c:pt>
                <c:pt idx="259">
                  <c:v>24592</c:v>
                </c:pt>
                <c:pt idx="260">
                  <c:v>24536</c:v>
                </c:pt>
                <c:pt idx="261">
                  <c:v>24641</c:v>
                </c:pt>
                <c:pt idx="262">
                  <c:v>24874</c:v>
                </c:pt>
                <c:pt idx="263">
                  <c:v>25153</c:v>
                </c:pt>
                <c:pt idx="264">
                  <c:v>25439</c:v>
                </c:pt>
                <c:pt idx="265">
                  <c:v>25681</c:v>
                </c:pt>
                <c:pt idx="266">
                  <c:v>25834</c:v>
                </c:pt>
                <c:pt idx="267">
                  <c:v>25863</c:v>
                </c:pt>
                <c:pt idx="268">
                  <c:v>25833</c:v>
                </c:pt>
                <c:pt idx="269">
                  <c:v>25862</c:v>
                </c:pt>
                <c:pt idx="270">
                  <c:v>26011</c:v>
                </c:pt>
                <c:pt idx="271">
                  <c:v>26192</c:v>
                </c:pt>
                <c:pt idx="272">
                  <c:v>26337</c:v>
                </c:pt>
                <c:pt idx="273">
                  <c:v>26368</c:v>
                </c:pt>
                <c:pt idx="274">
                  <c:v>26247</c:v>
                </c:pt>
                <c:pt idx="275">
                  <c:v>26033</c:v>
                </c:pt>
                <c:pt idx="276">
                  <c:v>25737</c:v>
                </c:pt>
                <c:pt idx="277">
                  <c:v>25428</c:v>
                </c:pt>
                <c:pt idx="278">
                  <c:v>25188</c:v>
                </c:pt>
                <c:pt idx="279">
                  <c:v>25055</c:v>
                </c:pt>
                <c:pt idx="280">
                  <c:v>25004</c:v>
                </c:pt>
                <c:pt idx="281">
                  <c:v>24969</c:v>
                </c:pt>
                <c:pt idx="282">
                  <c:v>24896</c:v>
                </c:pt>
                <c:pt idx="283">
                  <c:v>24747</c:v>
                </c:pt>
                <c:pt idx="284">
                  <c:v>24504</c:v>
                </c:pt>
                <c:pt idx="285">
                  <c:v>24201</c:v>
                </c:pt>
                <c:pt idx="286">
                  <c:v>23874</c:v>
                </c:pt>
                <c:pt idx="287">
                  <c:v>23549</c:v>
                </c:pt>
                <c:pt idx="288">
                  <c:v>23276</c:v>
                </c:pt>
                <c:pt idx="289">
                  <c:v>23066</c:v>
                </c:pt>
                <c:pt idx="290">
                  <c:v>22946</c:v>
                </c:pt>
                <c:pt idx="291">
                  <c:v>22925</c:v>
                </c:pt>
                <c:pt idx="292">
                  <c:v>22938</c:v>
                </c:pt>
                <c:pt idx="293">
                  <c:v>22939</c:v>
                </c:pt>
                <c:pt idx="294">
                  <c:v>22883</c:v>
                </c:pt>
                <c:pt idx="295">
                  <c:v>22747</c:v>
                </c:pt>
                <c:pt idx="296">
                  <c:v>22520</c:v>
                </c:pt>
                <c:pt idx="297">
                  <c:v>22213</c:v>
                </c:pt>
                <c:pt idx="298">
                  <c:v>21925</c:v>
                </c:pt>
                <c:pt idx="299">
                  <c:v>21725</c:v>
                </c:pt>
                <c:pt idx="300">
                  <c:v>21614</c:v>
                </c:pt>
                <c:pt idx="301">
                  <c:v>21561</c:v>
                </c:pt>
                <c:pt idx="302">
                  <c:v>21495</c:v>
                </c:pt>
                <c:pt idx="303">
                  <c:v>21380</c:v>
                </c:pt>
                <c:pt idx="304">
                  <c:v>21252</c:v>
                </c:pt>
                <c:pt idx="305">
                  <c:v>21153</c:v>
                </c:pt>
                <c:pt idx="306">
                  <c:v>21130</c:v>
                </c:pt>
                <c:pt idx="307">
                  <c:v>21210</c:v>
                </c:pt>
                <c:pt idx="308">
                  <c:v>21349</c:v>
                </c:pt>
                <c:pt idx="309">
                  <c:v>21512</c:v>
                </c:pt>
                <c:pt idx="310">
                  <c:v>21676</c:v>
                </c:pt>
                <c:pt idx="311">
                  <c:v>21815</c:v>
                </c:pt>
                <c:pt idx="312">
                  <c:v>21917</c:v>
                </c:pt>
                <c:pt idx="313">
                  <c:v>21981</c:v>
                </c:pt>
                <c:pt idx="314">
                  <c:v>21975</c:v>
                </c:pt>
                <c:pt idx="315">
                  <c:v>21839</c:v>
                </c:pt>
                <c:pt idx="316">
                  <c:v>21561</c:v>
                </c:pt>
                <c:pt idx="317">
                  <c:v>21177</c:v>
                </c:pt>
                <c:pt idx="318">
                  <c:v>20800</c:v>
                </c:pt>
                <c:pt idx="319">
                  <c:v>20555</c:v>
                </c:pt>
                <c:pt idx="320">
                  <c:v>20526</c:v>
                </c:pt>
                <c:pt idx="321">
                  <c:v>20684</c:v>
                </c:pt>
                <c:pt idx="322">
                  <c:v>20942</c:v>
                </c:pt>
                <c:pt idx="323">
                  <c:v>21216</c:v>
                </c:pt>
                <c:pt idx="324">
                  <c:v>21471</c:v>
                </c:pt>
                <c:pt idx="325">
                  <c:v>21677</c:v>
                </c:pt>
                <c:pt idx="326">
                  <c:v>21842</c:v>
                </c:pt>
                <c:pt idx="327">
                  <c:v>22020</c:v>
                </c:pt>
                <c:pt idx="328">
                  <c:v>22218</c:v>
                </c:pt>
                <c:pt idx="329">
                  <c:v>22418</c:v>
                </c:pt>
                <c:pt idx="330">
                  <c:v>22561</c:v>
                </c:pt>
                <c:pt idx="331">
                  <c:v>22635</c:v>
                </c:pt>
                <c:pt idx="332">
                  <c:v>22651</c:v>
                </c:pt>
                <c:pt idx="333">
                  <c:v>22634</c:v>
                </c:pt>
                <c:pt idx="334">
                  <c:v>22590</c:v>
                </c:pt>
                <c:pt idx="335">
                  <c:v>22508</c:v>
                </c:pt>
                <c:pt idx="336">
                  <c:v>22392</c:v>
                </c:pt>
                <c:pt idx="337">
                  <c:v>22247</c:v>
                </c:pt>
                <c:pt idx="338">
                  <c:v>22096</c:v>
                </c:pt>
                <c:pt idx="339">
                  <c:v>21936</c:v>
                </c:pt>
                <c:pt idx="340">
                  <c:v>21789</c:v>
                </c:pt>
                <c:pt idx="341">
                  <c:v>21654</c:v>
                </c:pt>
                <c:pt idx="342">
                  <c:v>21495</c:v>
                </c:pt>
                <c:pt idx="343">
                  <c:v>21303</c:v>
                </c:pt>
                <c:pt idx="344">
                  <c:v>21119</c:v>
                </c:pt>
                <c:pt idx="345">
                  <c:v>20990</c:v>
                </c:pt>
                <c:pt idx="346">
                  <c:v>20905</c:v>
                </c:pt>
                <c:pt idx="347">
                  <c:v>20852</c:v>
                </c:pt>
                <c:pt idx="348">
                  <c:v>20782</c:v>
                </c:pt>
                <c:pt idx="349">
                  <c:v>20669</c:v>
                </c:pt>
                <c:pt idx="350">
                  <c:v>20502</c:v>
                </c:pt>
                <c:pt idx="351">
                  <c:v>20293</c:v>
                </c:pt>
                <c:pt idx="352">
                  <c:v>20062</c:v>
                </c:pt>
                <c:pt idx="353">
                  <c:v>19849</c:v>
                </c:pt>
                <c:pt idx="354">
                  <c:v>19724</c:v>
                </c:pt>
                <c:pt idx="355">
                  <c:v>19614</c:v>
                </c:pt>
                <c:pt idx="356">
                  <c:v>19403</c:v>
                </c:pt>
                <c:pt idx="357">
                  <c:v>19043</c:v>
                </c:pt>
                <c:pt idx="358">
                  <c:v>18576</c:v>
                </c:pt>
                <c:pt idx="359">
                  <c:v>18076</c:v>
                </c:pt>
                <c:pt idx="360">
                  <c:v>17607</c:v>
                </c:pt>
                <c:pt idx="361">
                  <c:v>17231</c:v>
                </c:pt>
                <c:pt idx="362">
                  <c:v>16997</c:v>
                </c:pt>
                <c:pt idx="363">
                  <c:v>16899</c:v>
                </c:pt>
                <c:pt idx="364">
                  <c:v>16872</c:v>
                </c:pt>
                <c:pt idx="365">
                  <c:v>16841</c:v>
                </c:pt>
                <c:pt idx="366">
                  <c:v>16734</c:v>
                </c:pt>
                <c:pt idx="367">
                  <c:v>16534</c:v>
                </c:pt>
                <c:pt idx="368">
                  <c:v>16255</c:v>
                </c:pt>
                <c:pt idx="369">
                  <c:v>15840</c:v>
                </c:pt>
                <c:pt idx="370">
                  <c:v>15308</c:v>
                </c:pt>
                <c:pt idx="371">
                  <c:v>14761</c:v>
                </c:pt>
                <c:pt idx="372">
                  <c:v>14361</c:v>
                </c:pt>
                <c:pt idx="373">
                  <c:v>14248</c:v>
                </c:pt>
                <c:pt idx="374">
                  <c:v>14488</c:v>
                </c:pt>
                <c:pt idx="375">
                  <c:v>15069</c:v>
                </c:pt>
                <c:pt idx="376">
                  <c:v>15913</c:v>
                </c:pt>
                <c:pt idx="377">
                  <c:v>16861</c:v>
                </c:pt>
                <c:pt idx="378">
                  <c:v>17753</c:v>
                </c:pt>
                <c:pt idx="379">
                  <c:v>18472</c:v>
                </c:pt>
                <c:pt idx="380">
                  <c:v>18948</c:v>
                </c:pt>
                <c:pt idx="381">
                  <c:v>19210</c:v>
                </c:pt>
                <c:pt idx="382">
                  <c:v>19321</c:v>
                </c:pt>
                <c:pt idx="383">
                  <c:v>19365</c:v>
                </c:pt>
                <c:pt idx="384">
                  <c:v>19491</c:v>
                </c:pt>
                <c:pt idx="385">
                  <c:v>19795</c:v>
                </c:pt>
                <c:pt idx="386">
                  <c:v>20331</c:v>
                </c:pt>
                <c:pt idx="387">
                  <c:v>21100</c:v>
                </c:pt>
                <c:pt idx="388">
                  <c:v>22036</c:v>
                </c:pt>
                <c:pt idx="389">
                  <c:v>23065</c:v>
                </c:pt>
                <c:pt idx="390">
                  <c:v>24102</c:v>
                </c:pt>
                <c:pt idx="391">
                  <c:v>25166</c:v>
                </c:pt>
                <c:pt idx="392">
                  <c:v>26375</c:v>
                </c:pt>
                <c:pt idx="393">
                  <c:v>27866</c:v>
                </c:pt>
                <c:pt idx="394">
                  <c:v>29653</c:v>
                </c:pt>
                <c:pt idx="395">
                  <c:v>31588</c:v>
                </c:pt>
                <c:pt idx="396">
                  <c:v>33427</c:v>
                </c:pt>
                <c:pt idx="397">
                  <c:v>34930</c:v>
                </c:pt>
                <c:pt idx="398">
                  <c:v>35908</c:v>
                </c:pt>
                <c:pt idx="399">
                  <c:v>36309</c:v>
                </c:pt>
                <c:pt idx="400">
                  <c:v>36256</c:v>
                </c:pt>
                <c:pt idx="401">
                  <c:v>35965</c:v>
                </c:pt>
                <c:pt idx="402">
                  <c:v>35687</c:v>
                </c:pt>
                <c:pt idx="403">
                  <c:v>35579</c:v>
                </c:pt>
                <c:pt idx="404">
                  <c:v>35694</c:v>
                </c:pt>
                <c:pt idx="405">
                  <c:v>36009</c:v>
                </c:pt>
                <c:pt idx="406">
                  <c:v>36466</c:v>
                </c:pt>
                <c:pt idx="407">
                  <c:v>36982</c:v>
                </c:pt>
                <c:pt idx="408">
                  <c:v>37368</c:v>
                </c:pt>
                <c:pt idx="409">
                  <c:v>37504</c:v>
                </c:pt>
                <c:pt idx="410">
                  <c:v>37347</c:v>
                </c:pt>
                <c:pt idx="411">
                  <c:v>36931</c:v>
                </c:pt>
                <c:pt idx="412">
                  <c:v>36330</c:v>
                </c:pt>
                <c:pt idx="413">
                  <c:v>35704</c:v>
                </c:pt>
                <c:pt idx="414">
                  <c:v>35238</c:v>
                </c:pt>
                <c:pt idx="415">
                  <c:v>35030</c:v>
                </c:pt>
                <c:pt idx="416">
                  <c:v>35051</c:v>
                </c:pt>
                <c:pt idx="417">
                  <c:v>35169</c:v>
                </c:pt>
                <c:pt idx="418">
                  <c:v>35240</c:v>
                </c:pt>
                <c:pt idx="419">
                  <c:v>35166</c:v>
                </c:pt>
                <c:pt idx="420">
                  <c:v>34940</c:v>
                </c:pt>
                <c:pt idx="421">
                  <c:v>34584</c:v>
                </c:pt>
                <c:pt idx="422">
                  <c:v>34159</c:v>
                </c:pt>
                <c:pt idx="423">
                  <c:v>33792</c:v>
                </c:pt>
                <c:pt idx="424">
                  <c:v>33591</c:v>
                </c:pt>
                <c:pt idx="425">
                  <c:v>33526</c:v>
                </c:pt>
                <c:pt idx="426">
                  <c:v>33463</c:v>
                </c:pt>
                <c:pt idx="427">
                  <c:v>33270</c:v>
                </c:pt>
                <c:pt idx="428">
                  <c:v>32875</c:v>
                </c:pt>
                <c:pt idx="429">
                  <c:v>32290</c:v>
                </c:pt>
                <c:pt idx="430">
                  <c:v>31585</c:v>
                </c:pt>
                <c:pt idx="431">
                  <c:v>30880</c:v>
                </c:pt>
                <c:pt idx="432">
                  <c:v>30315</c:v>
                </c:pt>
                <c:pt idx="433">
                  <c:v>29979</c:v>
                </c:pt>
                <c:pt idx="434">
                  <c:v>29890</c:v>
                </c:pt>
                <c:pt idx="435">
                  <c:v>29947</c:v>
                </c:pt>
                <c:pt idx="436">
                  <c:v>30010</c:v>
                </c:pt>
                <c:pt idx="437">
                  <c:v>29960</c:v>
                </c:pt>
                <c:pt idx="438">
                  <c:v>29715</c:v>
                </c:pt>
                <c:pt idx="439">
                  <c:v>29326</c:v>
                </c:pt>
                <c:pt idx="440">
                  <c:v>28917</c:v>
                </c:pt>
                <c:pt idx="441">
                  <c:v>28540</c:v>
                </c:pt>
                <c:pt idx="442">
                  <c:v>28247</c:v>
                </c:pt>
                <c:pt idx="443">
                  <c:v>28042</c:v>
                </c:pt>
                <c:pt idx="444">
                  <c:v>27926</c:v>
                </c:pt>
                <c:pt idx="445">
                  <c:v>27886</c:v>
                </c:pt>
                <c:pt idx="446">
                  <c:v>27874</c:v>
                </c:pt>
                <c:pt idx="447">
                  <c:v>27828</c:v>
                </c:pt>
                <c:pt idx="448">
                  <c:v>27744</c:v>
                </c:pt>
                <c:pt idx="449">
                  <c:v>27640</c:v>
                </c:pt>
                <c:pt idx="450">
                  <c:v>27537</c:v>
                </c:pt>
                <c:pt idx="451">
                  <c:v>27350</c:v>
                </c:pt>
                <c:pt idx="452">
                  <c:v>27017</c:v>
                </c:pt>
                <c:pt idx="453">
                  <c:v>26636</c:v>
                </c:pt>
                <c:pt idx="454">
                  <c:v>26248</c:v>
                </c:pt>
                <c:pt idx="455">
                  <c:v>25856</c:v>
                </c:pt>
                <c:pt idx="456">
                  <c:v>25438</c:v>
                </c:pt>
                <c:pt idx="457">
                  <c:v>24984</c:v>
                </c:pt>
                <c:pt idx="458">
                  <c:v>24573</c:v>
                </c:pt>
                <c:pt idx="459">
                  <c:v>24265</c:v>
                </c:pt>
                <c:pt idx="460">
                  <c:v>24022</c:v>
                </c:pt>
                <c:pt idx="461">
                  <c:v>23835</c:v>
                </c:pt>
                <c:pt idx="462">
                  <c:v>23697</c:v>
                </c:pt>
                <c:pt idx="463">
                  <c:v>23587</c:v>
                </c:pt>
                <c:pt idx="464">
                  <c:v>23483</c:v>
                </c:pt>
                <c:pt idx="465">
                  <c:v>23286</c:v>
                </c:pt>
                <c:pt idx="466">
                  <c:v>22965</c:v>
                </c:pt>
                <c:pt idx="467">
                  <c:v>22610</c:v>
                </c:pt>
                <c:pt idx="468">
                  <c:v>22298</c:v>
                </c:pt>
                <c:pt idx="469">
                  <c:v>22100</c:v>
                </c:pt>
                <c:pt idx="470">
                  <c:v>22004</c:v>
                </c:pt>
                <c:pt idx="471">
                  <c:v>21977</c:v>
                </c:pt>
                <c:pt idx="472">
                  <c:v>21994</c:v>
                </c:pt>
                <c:pt idx="473">
                  <c:v>22018</c:v>
                </c:pt>
                <c:pt idx="474">
                  <c:v>22039</c:v>
                </c:pt>
                <c:pt idx="475">
                  <c:v>22091</c:v>
                </c:pt>
                <c:pt idx="476">
                  <c:v>22151</c:v>
                </c:pt>
                <c:pt idx="477">
                  <c:v>22241</c:v>
                </c:pt>
                <c:pt idx="478">
                  <c:v>22393</c:v>
                </c:pt>
                <c:pt idx="479">
                  <c:v>22558</c:v>
                </c:pt>
                <c:pt idx="480">
                  <c:v>22693</c:v>
                </c:pt>
                <c:pt idx="481">
                  <c:v>22785</c:v>
                </c:pt>
                <c:pt idx="482">
                  <c:v>22812</c:v>
                </c:pt>
                <c:pt idx="483">
                  <c:v>22781</c:v>
                </c:pt>
                <c:pt idx="484">
                  <c:v>22731</c:v>
                </c:pt>
                <c:pt idx="485">
                  <c:v>22636</c:v>
                </c:pt>
                <c:pt idx="486">
                  <c:v>22494</c:v>
                </c:pt>
                <c:pt idx="487">
                  <c:v>22357</c:v>
                </c:pt>
                <c:pt idx="488">
                  <c:v>22279</c:v>
                </c:pt>
                <c:pt idx="489">
                  <c:v>22234</c:v>
                </c:pt>
                <c:pt idx="490">
                  <c:v>22162</c:v>
                </c:pt>
                <c:pt idx="491">
                  <c:v>22051</c:v>
                </c:pt>
                <c:pt idx="492">
                  <c:v>21866</c:v>
                </c:pt>
                <c:pt idx="493">
                  <c:v>21691</c:v>
                </c:pt>
                <c:pt idx="494">
                  <c:v>21564</c:v>
                </c:pt>
                <c:pt idx="495">
                  <c:v>21515</c:v>
                </c:pt>
                <c:pt idx="496">
                  <c:v>21521</c:v>
                </c:pt>
                <c:pt idx="497">
                  <c:v>21595</c:v>
                </c:pt>
                <c:pt idx="498">
                  <c:v>21724</c:v>
                </c:pt>
                <c:pt idx="499">
                  <c:v>21789</c:v>
                </c:pt>
                <c:pt idx="500">
                  <c:v>21763</c:v>
                </c:pt>
                <c:pt idx="501">
                  <c:v>21636</c:v>
                </c:pt>
                <c:pt idx="502">
                  <c:v>21424</c:v>
                </c:pt>
                <c:pt idx="503">
                  <c:v>21114</c:v>
                </c:pt>
                <c:pt idx="504">
                  <c:v>20773</c:v>
                </c:pt>
                <c:pt idx="505">
                  <c:v>20480</c:v>
                </c:pt>
                <c:pt idx="506">
                  <c:v>20266</c:v>
                </c:pt>
                <c:pt idx="507">
                  <c:v>20121</c:v>
                </c:pt>
                <c:pt idx="508">
                  <c:v>20041</c:v>
                </c:pt>
                <c:pt idx="509">
                  <c:v>19986</c:v>
                </c:pt>
                <c:pt idx="510">
                  <c:v>19909</c:v>
                </c:pt>
                <c:pt idx="511">
                  <c:v>19848</c:v>
                </c:pt>
                <c:pt idx="512">
                  <c:v>19801</c:v>
                </c:pt>
                <c:pt idx="513">
                  <c:v>19735</c:v>
                </c:pt>
                <c:pt idx="514">
                  <c:v>19632</c:v>
                </c:pt>
                <c:pt idx="515">
                  <c:v>19481</c:v>
                </c:pt>
                <c:pt idx="516">
                  <c:v>19295</c:v>
                </c:pt>
                <c:pt idx="517">
                  <c:v>19084</c:v>
                </c:pt>
                <c:pt idx="518">
                  <c:v>18929</c:v>
                </c:pt>
                <c:pt idx="519">
                  <c:v>18875</c:v>
                </c:pt>
                <c:pt idx="520">
                  <c:v>18947</c:v>
                </c:pt>
                <c:pt idx="521">
                  <c:v>19138</c:v>
                </c:pt>
                <c:pt idx="522">
                  <c:v>19394</c:v>
                </c:pt>
                <c:pt idx="523">
                  <c:v>19636</c:v>
                </c:pt>
                <c:pt idx="524">
                  <c:v>19762</c:v>
                </c:pt>
                <c:pt idx="525">
                  <c:v>19886</c:v>
                </c:pt>
                <c:pt idx="526">
                  <c:v>20079</c:v>
                </c:pt>
                <c:pt idx="527">
                  <c:v>20289</c:v>
                </c:pt>
                <c:pt idx="528">
                  <c:v>20348</c:v>
                </c:pt>
                <c:pt idx="529">
                  <c:v>20120</c:v>
                </c:pt>
                <c:pt idx="530">
                  <c:v>19510</c:v>
                </c:pt>
                <c:pt idx="531">
                  <c:v>65509</c:v>
                </c:pt>
                <c:pt idx="532">
                  <c:v>49522</c:v>
                </c:pt>
                <c:pt idx="533">
                  <c:v>40074</c:v>
                </c:pt>
                <c:pt idx="534">
                  <c:v>34912</c:v>
                </c:pt>
                <c:pt idx="535">
                  <c:v>29340</c:v>
                </c:pt>
                <c:pt idx="536">
                  <c:v>27147</c:v>
                </c:pt>
                <c:pt idx="537">
                  <c:v>24220</c:v>
                </c:pt>
                <c:pt idx="538">
                  <c:v>22678</c:v>
                </c:pt>
                <c:pt idx="539">
                  <c:v>21764</c:v>
                </c:pt>
                <c:pt idx="540">
                  <c:v>20547</c:v>
                </c:pt>
                <c:pt idx="541">
                  <c:v>20072</c:v>
                </c:pt>
                <c:pt idx="542">
                  <c:v>19848</c:v>
                </c:pt>
                <c:pt idx="543">
                  <c:v>19928</c:v>
                </c:pt>
                <c:pt idx="544">
                  <c:v>19904</c:v>
                </c:pt>
                <c:pt idx="545">
                  <c:v>19990</c:v>
                </c:pt>
                <c:pt idx="546">
                  <c:v>19548</c:v>
                </c:pt>
                <c:pt idx="547">
                  <c:v>18725</c:v>
                </c:pt>
                <c:pt idx="548">
                  <c:v>17603</c:v>
                </c:pt>
                <c:pt idx="549">
                  <c:v>16679</c:v>
                </c:pt>
                <c:pt idx="550">
                  <c:v>16285</c:v>
                </c:pt>
                <c:pt idx="551">
                  <c:v>16195</c:v>
                </c:pt>
                <c:pt idx="552">
                  <c:v>15219</c:v>
                </c:pt>
                <c:pt idx="553">
                  <c:v>14268</c:v>
                </c:pt>
                <c:pt idx="554">
                  <c:v>13106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47-4C83-B0E0-CE92ECF7D2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7819664"/>
        <c:axId val="687818680"/>
      </c:areaChart>
      <c:lineChart>
        <c:grouping val="standard"/>
        <c:varyColors val="0"/>
        <c:ser>
          <c:idx val="1"/>
          <c:order val="0"/>
          <c:tx>
            <c:strRef>
              <c:f>'US v MT'!$H$1</c:f>
              <c:strCache>
                <c:ptCount val="1"/>
                <c:pt idx="0">
                  <c:v>unemployment rate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'US v MT'!$A$2:$A$556</c:f>
              <c:numCache>
                <c:formatCode>General</c:formatCode>
                <c:ptCount val="555"/>
                <c:pt idx="0">
                  <c:v>1976</c:v>
                </c:pt>
                <c:pt idx="12">
                  <c:v>1977</c:v>
                </c:pt>
                <c:pt idx="24">
                  <c:v>1978</c:v>
                </c:pt>
                <c:pt idx="36">
                  <c:v>1979</c:v>
                </c:pt>
                <c:pt idx="48">
                  <c:v>1980</c:v>
                </c:pt>
                <c:pt idx="60">
                  <c:v>1981</c:v>
                </c:pt>
                <c:pt idx="72">
                  <c:v>1982</c:v>
                </c:pt>
                <c:pt idx="84">
                  <c:v>1983</c:v>
                </c:pt>
                <c:pt idx="96">
                  <c:v>1984</c:v>
                </c:pt>
                <c:pt idx="108">
                  <c:v>1985</c:v>
                </c:pt>
                <c:pt idx="120">
                  <c:v>1986</c:v>
                </c:pt>
                <c:pt idx="132">
                  <c:v>1987</c:v>
                </c:pt>
                <c:pt idx="144">
                  <c:v>1988</c:v>
                </c:pt>
                <c:pt idx="156">
                  <c:v>1989</c:v>
                </c:pt>
                <c:pt idx="168">
                  <c:v>1990</c:v>
                </c:pt>
                <c:pt idx="180">
                  <c:v>1991</c:v>
                </c:pt>
                <c:pt idx="192">
                  <c:v>1992</c:v>
                </c:pt>
                <c:pt idx="204">
                  <c:v>1993</c:v>
                </c:pt>
                <c:pt idx="216">
                  <c:v>1994</c:v>
                </c:pt>
                <c:pt idx="228">
                  <c:v>1995</c:v>
                </c:pt>
                <c:pt idx="240">
                  <c:v>1996</c:v>
                </c:pt>
                <c:pt idx="252">
                  <c:v>1997</c:v>
                </c:pt>
                <c:pt idx="264">
                  <c:v>1998</c:v>
                </c:pt>
                <c:pt idx="276">
                  <c:v>1999</c:v>
                </c:pt>
                <c:pt idx="288">
                  <c:v>2000</c:v>
                </c:pt>
                <c:pt idx="300">
                  <c:v>2001</c:v>
                </c:pt>
                <c:pt idx="312">
                  <c:v>2002</c:v>
                </c:pt>
                <c:pt idx="324">
                  <c:v>2003</c:v>
                </c:pt>
                <c:pt idx="336">
                  <c:v>2004</c:v>
                </c:pt>
                <c:pt idx="348">
                  <c:v>2005</c:v>
                </c:pt>
                <c:pt idx="360">
                  <c:v>2006</c:v>
                </c:pt>
                <c:pt idx="372">
                  <c:v>2007</c:v>
                </c:pt>
                <c:pt idx="384">
                  <c:v>2008</c:v>
                </c:pt>
                <c:pt idx="396">
                  <c:v>2009</c:v>
                </c:pt>
                <c:pt idx="408">
                  <c:v>2010</c:v>
                </c:pt>
                <c:pt idx="420">
                  <c:v>2011</c:v>
                </c:pt>
                <c:pt idx="432">
                  <c:v>2012</c:v>
                </c:pt>
                <c:pt idx="444">
                  <c:v>2013</c:v>
                </c:pt>
                <c:pt idx="456">
                  <c:v>2014</c:v>
                </c:pt>
                <c:pt idx="468">
                  <c:v>2015</c:v>
                </c:pt>
                <c:pt idx="480">
                  <c:v>2016</c:v>
                </c:pt>
                <c:pt idx="492">
                  <c:v>2017</c:v>
                </c:pt>
                <c:pt idx="504">
                  <c:v>2018</c:v>
                </c:pt>
                <c:pt idx="516">
                  <c:v>2019</c:v>
                </c:pt>
                <c:pt idx="528">
                  <c:v>2020</c:v>
                </c:pt>
                <c:pt idx="540">
                  <c:v>2021</c:v>
                </c:pt>
                <c:pt idx="552">
                  <c:v>2022</c:v>
                </c:pt>
              </c:numCache>
            </c:numRef>
          </c:cat>
          <c:val>
            <c:numRef>
              <c:f>'US v MT'!$H$2:$H$556</c:f>
              <c:numCache>
                <c:formatCode>#0.0</c:formatCode>
                <c:ptCount val="555"/>
                <c:pt idx="0">
                  <c:v>5.8</c:v>
                </c:pt>
                <c:pt idx="1">
                  <c:v>5.8</c:v>
                </c:pt>
                <c:pt idx="2">
                  <c:v>5.8</c:v>
                </c:pt>
                <c:pt idx="3">
                  <c:v>5.8</c:v>
                </c:pt>
                <c:pt idx="4">
                  <c:v>5.8</c:v>
                </c:pt>
                <c:pt idx="5">
                  <c:v>5.8</c:v>
                </c:pt>
                <c:pt idx="6">
                  <c:v>5.9</c:v>
                </c:pt>
                <c:pt idx="7">
                  <c:v>5.9</c:v>
                </c:pt>
                <c:pt idx="8">
                  <c:v>5.9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6.1</c:v>
                </c:pt>
                <c:pt idx="17">
                  <c:v>6.1</c:v>
                </c:pt>
                <c:pt idx="18">
                  <c:v>6.2</c:v>
                </c:pt>
                <c:pt idx="19">
                  <c:v>6.2</c:v>
                </c:pt>
                <c:pt idx="20">
                  <c:v>6.3</c:v>
                </c:pt>
                <c:pt idx="21">
                  <c:v>6.3</c:v>
                </c:pt>
                <c:pt idx="22">
                  <c:v>6.3</c:v>
                </c:pt>
                <c:pt idx="23">
                  <c:v>6.3</c:v>
                </c:pt>
                <c:pt idx="24">
                  <c:v>6.2</c:v>
                </c:pt>
                <c:pt idx="25">
                  <c:v>6.1</c:v>
                </c:pt>
                <c:pt idx="26">
                  <c:v>5.9</c:v>
                </c:pt>
                <c:pt idx="27">
                  <c:v>5.8</c:v>
                </c:pt>
                <c:pt idx="28">
                  <c:v>5.7</c:v>
                </c:pt>
                <c:pt idx="29">
                  <c:v>5.5</c:v>
                </c:pt>
                <c:pt idx="30">
                  <c:v>5.4</c:v>
                </c:pt>
                <c:pt idx="31">
                  <c:v>5.3</c:v>
                </c:pt>
                <c:pt idx="32">
                  <c:v>5.3</c:v>
                </c:pt>
                <c:pt idx="33">
                  <c:v>5.2</c:v>
                </c:pt>
                <c:pt idx="34">
                  <c:v>5.2</c:v>
                </c:pt>
                <c:pt idx="35">
                  <c:v>5.2</c:v>
                </c:pt>
                <c:pt idx="36">
                  <c:v>5.2</c:v>
                </c:pt>
                <c:pt idx="37">
                  <c:v>5.2</c:v>
                </c:pt>
                <c:pt idx="38">
                  <c:v>5.2</c:v>
                </c:pt>
                <c:pt idx="39">
                  <c:v>5.2</c:v>
                </c:pt>
                <c:pt idx="40">
                  <c:v>5.2</c:v>
                </c:pt>
                <c:pt idx="41">
                  <c:v>5.2</c:v>
                </c:pt>
                <c:pt idx="42">
                  <c:v>5.2</c:v>
                </c:pt>
                <c:pt idx="43">
                  <c:v>5.2</c:v>
                </c:pt>
                <c:pt idx="44">
                  <c:v>5.2</c:v>
                </c:pt>
                <c:pt idx="45">
                  <c:v>5.2</c:v>
                </c:pt>
                <c:pt idx="46">
                  <c:v>5.2</c:v>
                </c:pt>
                <c:pt idx="47">
                  <c:v>5.3</c:v>
                </c:pt>
                <c:pt idx="48">
                  <c:v>5.5</c:v>
                </c:pt>
                <c:pt idx="49">
                  <c:v>5.7</c:v>
                </c:pt>
                <c:pt idx="50">
                  <c:v>5.9</c:v>
                </c:pt>
                <c:pt idx="51">
                  <c:v>6.1</c:v>
                </c:pt>
                <c:pt idx="52">
                  <c:v>6.3</c:v>
                </c:pt>
                <c:pt idx="53">
                  <c:v>6.5</c:v>
                </c:pt>
                <c:pt idx="54">
                  <c:v>6.6</c:v>
                </c:pt>
                <c:pt idx="55">
                  <c:v>6.7</c:v>
                </c:pt>
                <c:pt idx="56">
                  <c:v>6.7</c:v>
                </c:pt>
                <c:pt idx="57">
                  <c:v>6.7</c:v>
                </c:pt>
                <c:pt idx="58">
                  <c:v>6.6</c:v>
                </c:pt>
                <c:pt idx="59">
                  <c:v>6.5</c:v>
                </c:pt>
                <c:pt idx="60">
                  <c:v>6.4</c:v>
                </c:pt>
                <c:pt idx="61">
                  <c:v>6.4</c:v>
                </c:pt>
                <c:pt idx="62">
                  <c:v>6.3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6.8</c:v>
                </c:pt>
                <c:pt idx="68">
                  <c:v>6.9</c:v>
                </c:pt>
                <c:pt idx="69">
                  <c:v>7.1</c:v>
                </c:pt>
                <c:pt idx="70">
                  <c:v>7.4</c:v>
                </c:pt>
                <c:pt idx="71">
                  <c:v>7.6</c:v>
                </c:pt>
                <c:pt idx="72">
                  <c:v>7.9</c:v>
                </c:pt>
                <c:pt idx="73">
                  <c:v>8.1</c:v>
                </c:pt>
                <c:pt idx="74">
                  <c:v>8.3000000000000007</c:v>
                </c:pt>
                <c:pt idx="75">
                  <c:v>8.5</c:v>
                </c:pt>
                <c:pt idx="76">
                  <c:v>8.6</c:v>
                </c:pt>
                <c:pt idx="77">
                  <c:v>8.6</c:v>
                </c:pt>
                <c:pt idx="78">
                  <c:v>8.6</c:v>
                </c:pt>
                <c:pt idx="79">
                  <c:v>8.6999999999999993</c:v>
                </c:pt>
                <c:pt idx="80">
                  <c:v>8.8000000000000007</c:v>
                </c:pt>
                <c:pt idx="81">
                  <c:v>8.9</c:v>
                </c:pt>
                <c:pt idx="82">
                  <c:v>9.1</c:v>
                </c:pt>
                <c:pt idx="83">
                  <c:v>9.1999999999999993</c:v>
                </c:pt>
                <c:pt idx="84">
                  <c:v>9.1999999999999993</c:v>
                </c:pt>
                <c:pt idx="85">
                  <c:v>9.1999999999999993</c:v>
                </c:pt>
                <c:pt idx="86">
                  <c:v>9.1999999999999993</c:v>
                </c:pt>
                <c:pt idx="87">
                  <c:v>9.1</c:v>
                </c:pt>
                <c:pt idx="88">
                  <c:v>9</c:v>
                </c:pt>
                <c:pt idx="89">
                  <c:v>8.9</c:v>
                </c:pt>
                <c:pt idx="90">
                  <c:v>8.8000000000000007</c:v>
                </c:pt>
                <c:pt idx="91">
                  <c:v>8.6999999999999993</c:v>
                </c:pt>
                <c:pt idx="92">
                  <c:v>8.5</c:v>
                </c:pt>
                <c:pt idx="93">
                  <c:v>8.3000000000000007</c:v>
                </c:pt>
                <c:pt idx="94">
                  <c:v>8.1</c:v>
                </c:pt>
                <c:pt idx="95">
                  <c:v>7.9</c:v>
                </c:pt>
                <c:pt idx="96">
                  <c:v>7.7</c:v>
                </c:pt>
                <c:pt idx="97">
                  <c:v>7.5</c:v>
                </c:pt>
                <c:pt idx="98">
                  <c:v>7.5</c:v>
                </c:pt>
                <c:pt idx="99">
                  <c:v>7.5</c:v>
                </c:pt>
                <c:pt idx="100">
                  <c:v>7.5</c:v>
                </c:pt>
                <c:pt idx="101">
                  <c:v>7.6</c:v>
                </c:pt>
                <c:pt idx="102">
                  <c:v>7.6</c:v>
                </c:pt>
                <c:pt idx="103">
                  <c:v>7.5</c:v>
                </c:pt>
                <c:pt idx="104">
                  <c:v>7.5</c:v>
                </c:pt>
                <c:pt idx="105">
                  <c:v>7.4</c:v>
                </c:pt>
                <c:pt idx="106">
                  <c:v>7.4</c:v>
                </c:pt>
                <c:pt idx="107">
                  <c:v>7.4</c:v>
                </c:pt>
                <c:pt idx="108">
                  <c:v>7.5</c:v>
                </c:pt>
                <c:pt idx="109">
                  <c:v>7.6</c:v>
                </c:pt>
                <c:pt idx="110">
                  <c:v>7.6</c:v>
                </c:pt>
                <c:pt idx="111">
                  <c:v>7.6</c:v>
                </c:pt>
                <c:pt idx="112">
                  <c:v>7.6</c:v>
                </c:pt>
                <c:pt idx="113">
                  <c:v>7.6</c:v>
                </c:pt>
                <c:pt idx="114">
                  <c:v>7.6</c:v>
                </c:pt>
                <c:pt idx="115">
                  <c:v>7.7</c:v>
                </c:pt>
                <c:pt idx="116">
                  <c:v>7.7</c:v>
                </c:pt>
                <c:pt idx="117">
                  <c:v>7.8</c:v>
                </c:pt>
                <c:pt idx="118">
                  <c:v>7.8</c:v>
                </c:pt>
                <c:pt idx="119">
                  <c:v>7.9</c:v>
                </c:pt>
                <c:pt idx="120">
                  <c:v>7.9</c:v>
                </c:pt>
                <c:pt idx="121">
                  <c:v>8</c:v>
                </c:pt>
                <c:pt idx="122">
                  <c:v>8</c:v>
                </c:pt>
                <c:pt idx="123">
                  <c:v>8</c:v>
                </c:pt>
                <c:pt idx="124">
                  <c:v>8</c:v>
                </c:pt>
                <c:pt idx="125">
                  <c:v>8</c:v>
                </c:pt>
                <c:pt idx="126">
                  <c:v>8</c:v>
                </c:pt>
                <c:pt idx="127">
                  <c:v>7.9</c:v>
                </c:pt>
                <c:pt idx="128">
                  <c:v>7.9</c:v>
                </c:pt>
                <c:pt idx="129">
                  <c:v>7.9</c:v>
                </c:pt>
                <c:pt idx="130">
                  <c:v>7.9</c:v>
                </c:pt>
                <c:pt idx="131">
                  <c:v>7.9</c:v>
                </c:pt>
                <c:pt idx="132">
                  <c:v>7.8</c:v>
                </c:pt>
                <c:pt idx="133">
                  <c:v>7.7</c:v>
                </c:pt>
                <c:pt idx="134">
                  <c:v>7.6</c:v>
                </c:pt>
                <c:pt idx="135">
                  <c:v>7.5</c:v>
                </c:pt>
                <c:pt idx="136">
                  <c:v>7.5</c:v>
                </c:pt>
                <c:pt idx="137">
                  <c:v>7.4</c:v>
                </c:pt>
                <c:pt idx="138">
                  <c:v>7.4</c:v>
                </c:pt>
                <c:pt idx="139">
                  <c:v>7.4</c:v>
                </c:pt>
                <c:pt idx="140">
                  <c:v>7.4</c:v>
                </c:pt>
                <c:pt idx="141">
                  <c:v>7.4</c:v>
                </c:pt>
                <c:pt idx="142">
                  <c:v>7.3</c:v>
                </c:pt>
                <c:pt idx="143">
                  <c:v>7.2</c:v>
                </c:pt>
                <c:pt idx="144">
                  <c:v>7.1</c:v>
                </c:pt>
                <c:pt idx="145">
                  <c:v>6.9</c:v>
                </c:pt>
                <c:pt idx="146">
                  <c:v>6.8</c:v>
                </c:pt>
                <c:pt idx="147">
                  <c:v>6.8</c:v>
                </c:pt>
                <c:pt idx="148">
                  <c:v>6.8</c:v>
                </c:pt>
                <c:pt idx="149">
                  <c:v>6.8</c:v>
                </c:pt>
                <c:pt idx="150">
                  <c:v>6.7</c:v>
                </c:pt>
                <c:pt idx="151">
                  <c:v>6.6</c:v>
                </c:pt>
                <c:pt idx="152">
                  <c:v>6.5</c:v>
                </c:pt>
                <c:pt idx="153">
                  <c:v>6.3</c:v>
                </c:pt>
                <c:pt idx="154">
                  <c:v>6.2</c:v>
                </c:pt>
                <c:pt idx="155">
                  <c:v>6.1</c:v>
                </c:pt>
                <c:pt idx="156">
                  <c:v>6</c:v>
                </c:pt>
                <c:pt idx="157">
                  <c:v>6</c:v>
                </c:pt>
                <c:pt idx="158">
                  <c:v>6</c:v>
                </c:pt>
                <c:pt idx="159">
                  <c:v>6</c:v>
                </c:pt>
                <c:pt idx="160">
                  <c:v>6</c:v>
                </c:pt>
                <c:pt idx="161">
                  <c:v>6</c:v>
                </c:pt>
                <c:pt idx="162">
                  <c:v>6</c:v>
                </c:pt>
                <c:pt idx="163">
                  <c:v>6</c:v>
                </c:pt>
                <c:pt idx="164">
                  <c:v>6</c:v>
                </c:pt>
                <c:pt idx="165">
                  <c:v>5.9</c:v>
                </c:pt>
                <c:pt idx="166">
                  <c:v>5.8</c:v>
                </c:pt>
                <c:pt idx="167">
                  <c:v>5.8</c:v>
                </c:pt>
                <c:pt idx="168">
                  <c:v>5.7</c:v>
                </c:pt>
                <c:pt idx="169">
                  <c:v>5.7</c:v>
                </c:pt>
                <c:pt idx="170">
                  <c:v>5.6</c:v>
                </c:pt>
                <c:pt idx="171">
                  <c:v>5.6</c:v>
                </c:pt>
                <c:pt idx="172">
                  <c:v>5.8</c:v>
                </c:pt>
                <c:pt idx="173">
                  <c:v>5.9</c:v>
                </c:pt>
                <c:pt idx="174">
                  <c:v>6</c:v>
                </c:pt>
                <c:pt idx="175">
                  <c:v>6.2</c:v>
                </c:pt>
                <c:pt idx="176">
                  <c:v>6.3</c:v>
                </c:pt>
                <c:pt idx="177">
                  <c:v>6.5</c:v>
                </c:pt>
                <c:pt idx="178">
                  <c:v>6.6</c:v>
                </c:pt>
                <c:pt idx="179">
                  <c:v>6.8</c:v>
                </c:pt>
                <c:pt idx="180">
                  <c:v>7</c:v>
                </c:pt>
                <c:pt idx="181">
                  <c:v>7.1</c:v>
                </c:pt>
                <c:pt idx="182">
                  <c:v>7.2</c:v>
                </c:pt>
                <c:pt idx="183">
                  <c:v>7.1</c:v>
                </c:pt>
                <c:pt idx="184">
                  <c:v>7</c:v>
                </c:pt>
                <c:pt idx="185">
                  <c:v>6.9</c:v>
                </c:pt>
                <c:pt idx="186">
                  <c:v>6.8</c:v>
                </c:pt>
                <c:pt idx="187">
                  <c:v>6.7</c:v>
                </c:pt>
                <c:pt idx="188">
                  <c:v>6.8</c:v>
                </c:pt>
                <c:pt idx="189">
                  <c:v>6.8</c:v>
                </c:pt>
                <c:pt idx="190">
                  <c:v>6.9</c:v>
                </c:pt>
                <c:pt idx="191">
                  <c:v>6.9</c:v>
                </c:pt>
                <c:pt idx="192">
                  <c:v>6.9</c:v>
                </c:pt>
                <c:pt idx="193">
                  <c:v>6.8</c:v>
                </c:pt>
                <c:pt idx="194">
                  <c:v>6.8</c:v>
                </c:pt>
                <c:pt idx="195">
                  <c:v>6.8</c:v>
                </c:pt>
                <c:pt idx="196">
                  <c:v>6.7</c:v>
                </c:pt>
                <c:pt idx="197">
                  <c:v>6.8</c:v>
                </c:pt>
                <c:pt idx="198">
                  <c:v>6.7</c:v>
                </c:pt>
                <c:pt idx="199">
                  <c:v>6.7</c:v>
                </c:pt>
                <c:pt idx="200">
                  <c:v>6.7</c:v>
                </c:pt>
                <c:pt idx="201">
                  <c:v>6.6</c:v>
                </c:pt>
                <c:pt idx="202">
                  <c:v>6.5</c:v>
                </c:pt>
                <c:pt idx="203">
                  <c:v>6.5</c:v>
                </c:pt>
                <c:pt idx="204">
                  <c:v>6.4</c:v>
                </c:pt>
                <c:pt idx="205">
                  <c:v>6.3</c:v>
                </c:pt>
                <c:pt idx="206">
                  <c:v>6.3</c:v>
                </c:pt>
                <c:pt idx="207">
                  <c:v>6.3</c:v>
                </c:pt>
                <c:pt idx="208">
                  <c:v>6.2</c:v>
                </c:pt>
                <c:pt idx="209">
                  <c:v>6.2</c:v>
                </c:pt>
                <c:pt idx="210">
                  <c:v>6.2</c:v>
                </c:pt>
                <c:pt idx="211">
                  <c:v>6.1</c:v>
                </c:pt>
                <c:pt idx="212">
                  <c:v>6</c:v>
                </c:pt>
                <c:pt idx="213">
                  <c:v>5.9</c:v>
                </c:pt>
                <c:pt idx="214">
                  <c:v>5.8</c:v>
                </c:pt>
                <c:pt idx="215">
                  <c:v>5.7</c:v>
                </c:pt>
                <c:pt idx="216">
                  <c:v>5.7</c:v>
                </c:pt>
                <c:pt idx="217">
                  <c:v>5.6</c:v>
                </c:pt>
                <c:pt idx="218">
                  <c:v>5.5</c:v>
                </c:pt>
                <c:pt idx="219">
                  <c:v>5.5</c:v>
                </c:pt>
                <c:pt idx="220">
                  <c:v>5.4</c:v>
                </c:pt>
                <c:pt idx="221">
                  <c:v>5.4</c:v>
                </c:pt>
                <c:pt idx="222">
                  <c:v>5.4</c:v>
                </c:pt>
                <c:pt idx="223">
                  <c:v>5.4</c:v>
                </c:pt>
                <c:pt idx="224">
                  <c:v>5.5</c:v>
                </c:pt>
                <c:pt idx="225">
                  <c:v>5.5</c:v>
                </c:pt>
                <c:pt idx="226">
                  <c:v>5.5</c:v>
                </c:pt>
                <c:pt idx="227">
                  <c:v>5.5</c:v>
                </c:pt>
                <c:pt idx="228">
                  <c:v>5.5</c:v>
                </c:pt>
                <c:pt idx="229">
                  <c:v>5.5</c:v>
                </c:pt>
                <c:pt idx="230">
                  <c:v>5.6</c:v>
                </c:pt>
                <c:pt idx="231">
                  <c:v>5.6</c:v>
                </c:pt>
                <c:pt idx="232">
                  <c:v>5.7</c:v>
                </c:pt>
                <c:pt idx="233">
                  <c:v>5.8</c:v>
                </c:pt>
                <c:pt idx="234">
                  <c:v>5.8</c:v>
                </c:pt>
                <c:pt idx="235">
                  <c:v>5.8</c:v>
                </c:pt>
                <c:pt idx="236">
                  <c:v>5.8</c:v>
                </c:pt>
                <c:pt idx="237">
                  <c:v>5.8</c:v>
                </c:pt>
                <c:pt idx="238">
                  <c:v>5.8</c:v>
                </c:pt>
                <c:pt idx="239">
                  <c:v>5.8</c:v>
                </c:pt>
                <c:pt idx="240">
                  <c:v>5.8</c:v>
                </c:pt>
                <c:pt idx="241">
                  <c:v>5.8</c:v>
                </c:pt>
                <c:pt idx="242">
                  <c:v>5.7</c:v>
                </c:pt>
                <c:pt idx="243">
                  <c:v>5.7</c:v>
                </c:pt>
                <c:pt idx="244">
                  <c:v>5.6</c:v>
                </c:pt>
                <c:pt idx="245">
                  <c:v>5.5</c:v>
                </c:pt>
                <c:pt idx="246">
                  <c:v>5.5</c:v>
                </c:pt>
                <c:pt idx="247">
                  <c:v>5.4</c:v>
                </c:pt>
                <c:pt idx="248">
                  <c:v>5.4</c:v>
                </c:pt>
                <c:pt idx="249">
                  <c:v>5.4</c:v>
                </c:pt>
                <c:pt idx="250">
                  <c:v>5.4</c:v>
                </c:pt>
                <c:pt idx="251">
                  <c:v>5.5</c:v>
                </c:pt>
                <c:pt idx="252">
                  <c:v>5.5</c:v>
                </c:pt>
                <c:pt idx="253">
                  <c:v>5.6</c:v>
                </c:pt>
                <c:pt idx="254">
                  <c:v>5.6</c:v>
                </c:pt>
                <c:pt idx="255">
                  <c:v>5.6</c:v>
                </c:pt>
                <c:pt idx="256">
                  <c:v>5.5</c:v>
                </c:pt>
                <c:pt idx="257">
                  <c:v>5.5</c:v>
                </c:pt>
                <c:pt idx="258">
                  <c:v>5.5</c:v>
                </c:pt>
                <c:pt idx="259">
                  <c:v>5.4</c:v>
                </c:pt>
                <c:pt idx="260">
                  <c:v>5.4</c:v>
                </c:pt>
                <c:pt idx="261">
                  <c:v>5.4</c:v>
                </c:pt>
                <c:pt idx="262">
                  <c:v>5.5</c:v>
                </c:pt>
                <c:pt idx="263">
                  <c:v>5.5</c:v>
                </c:pt>
                <c:pt idx="264">
                  <c:v>5.5</c:v>
                </c:pt>
                <c:pt idx="265">
                  <c:v>5.6</c:v>
                </c:pt>
                <c:pt idx="266">
                  <c:v>5.6</c:v>
                </c:pt>
                <c:pt idx="267">
                  <c:v>5.6</c:v>
                </c:pt>
                <c:pt idx="268">
                  <c:v>5.6</c:v>
                </c:pt>
                <c:pt idx="269">
                  <c:v>5.6</c:v>
                </c:pt>
                <c:pt idx="270">
                  <c:v>5.6</c:v>
                </c:pt>
                <c:pt idx="271">
                  <c:v>5.6</c:v>
                </c:pt>
                <c:pt idx="272">
                  <c:v>5.7</c:v>
                </c:pt>
                <c:pt idx="273">
                  <c:v>5.7</c:v>
                </c:pt>
                <c:pt idx="274">
                  <c:v>5.6</c:v>
                </c:pt>
                <c:pt idx="275">
                  <c:v>5.6</c:v>
                </c:pt>
                <c:pt idx="276">
                  <c:v>5.5</c:v>
                </c:pt>
                <c:pt idx="277">
                  <c:v>5.5</c:v>
                </c:pt>
                <c:pt idx="278">
                  <c:v>5.4</c:v>
                </c:pt>
                <c:pt idx="279">
                  <c:v>5.4</c:v>
                </c:pt>
                <c:pt idx="280">
                  <c:v>5.4</c:v>
                </c:pt>
                <c:pt idx="281">
                  <c:v>5.4</c:v>
                </c:pt>
                <c:pt idx="282">
                  <c:v>5.3</c:v>
                </c:pt>
                <c:pt idx="283">
                  <c:v>5.3</c:v>
                </c:pt>
                <c:pt idx="284">
                  <c:v>5.2</c:v>
                </c:pt>
                <c:pt idx="285">
                  <c:v>5.2</c:v>
                </c:pt>
                <c:pt idx="286">
                  <c:v>5.0999999999999996</c:v>
                </c:pt>
                <c:pt idx="287">
                  <c:v>5</c:v>
                </c:pt>
                <c:pt idx="288">
                  <c:v>5</c:v>
                </c:pt>
                <c:pt idx="289">
                  <c:v>4.9000000000000004</c:v>
                </c:pt>
                <c:pt idx="290">
                  <c:v>4.9000000000000004</c:v>
                </c:pt>
                <c:pt idx="291">
                  <c:v>4.9000000000000004</c:v>
                </c:pt>
                <c:pt idx="292">
                  <c:v>4.9000000000000004</c:v>
                </c:pt>
                <c:pt idx="293">
                  <c:v>4.9000000000000004</c:v>
                </c:pt>
                <c:pt idx="294">
                  <c:v>4.9000000000000004</c:v>
                </c:pt>
                <c:pt idx="295">
                  <c:v>4.8</c:v>
                </c:pt>
                <c:pt idx="296">
                  <c:v>4.8</c:v>
                </c:pt>
                <c:pt idx="297">
                  <c:v>4.7</c:v>
                </c:pt>
                <c:pt idx="298">
                  <c:v>4.7</c:v>
                </c:pt>
                <c:pt idx="299">
                  <c:v>4.5999999999999996</c:v>
                </c:pt>
                <c:pt idx="300">
                  <c:v>4.5999999999999996</c:v>
                </c:pt>
                <c:pt idx="301">
                  <c:v>4.5999999999999996</c:v>
                </c:pt>
                <c:pt idx="302">
                  <c:v>4.5999999999999996</c:v>
                </c:pt>
                <c:pt idx="303">
                  <c:v>4.5999999999999996</c:v>
                </c:pt>
                <c:pt idx="304">
                  <c:v>4.5999999999999996</c:v>
                </c:pt>
                <c:pt idx="305">
                  <c:v>4.5</c:v>
                </c:pt>
                <c:pt idx="306">
                  <c:v>4.5999999999999996</c:v>
                </c:pt>
                <c:pt idx="307">
                  <c:v>4.5999999999999996</c:v>
                </c:pt>
                <c:pt idx="308">
                  <c:v>4.5999999999999996</c:v>
                </c:pt>
                <c:pt idx="309">
                  <c:v>4.5999999999999996</c:v>
                </c:pt>
                <c:pt idx="310">
                  <c:v>4.7</c:v>
                </c:pt>
                <c:pt idx="311">
                  <c:v>4.7</c:v>
                </c:pt>
                <c:pt idx="312">
                  <c:v>4.7</c:v>
                </c:pt>
                <c:pt idx="313">
                  <c:v>4.7</c:v>
                </c:pt>
                <c:pt idx="314">
                  <c:v>4.7</c:v>
                </c:pt>
                <c:pt idx="315">
                  <c:v>4.7</c:v>
                </c:pt>
                <c:pt idx="316">
                  <c:v>4.5999999999999996</c:v>
                </c:pt>
                <c:pt idx="317">
                  <c:v>4.5</c:v>
                </c:pt>
                <c:pt idx="318">
                  <c:v>4.5</c:v>
                </c:pt>
                <c:pt idx="319">
                  <c:v>4.4000000000000004</c:v>
                </c:pt>
                <c:pt idx="320">
                  <c:v>4.4000000000000004</c:v>
                </c:pt>
                <c:pt idx="321">
                  <c:v>4.4000000000000004</c:v>
                </c:pt>
                <c:pt idx="322">
                  <c:v>4.5</c:v>
                </c:pt>
                <c:pt idx="323">
                  <c:v>4.5</c:v>
                </c:pt>
                <c:pt idx="324">
                  <c:v>4.5999999999999996</c:v>
                </c:pt>
                <c:pt idx="325">
                  <c:v>4.5999999999999996</c:v>
                </c:pt>
                <c:pt idx="326">
                  <c:v>4.7</c:v>
                </c:pt>
                <c:pt idx="327">
                  <c:v>4.7</c:v>
                </c:pt>
                <c:pt idx="328">
                  <c:v>4.7</c:v>
                </c:pt>
                <c:pt idx="329">
                  <c:v>4.8</c:v>
                </c:pt>
                <c:pt idx="330">
                  <c:v>4.8</c:v>
                </c:pt>
                <c:pt idx="331">
                  <c:v>4.8</c:v>
                </c:pt>
                <c:pt idx="332">
                  <c:v>4.8</c:v>
                </c:pt>
                <c:pt idx="333">
                  <c:v>4.8</c:v>
                </c:pt>
                <c:pt idx="334">
                  <c:v>4.8</c:v>
                </c:pt>
                <c:pt idx="335">
                  <c:v>4.8</c:v>
                </c:pt>
                <c:pt idx="336">
                  <c:v>4.7</c:v>
                </c:pt>
                <c:pt idx="337">
                  <c:v>4.7</c:v>
                </c:pt>
                <c:pt idx="338">
                  <c:v>4.5999999999999996</c:v>
                </c:pt>
                <c:pt idx="339">
                  <c:v>4.5999999999999996</c:v>
                </c:pt>
                <c:pt idx="340">
                  <c:v>4.5999999999999996</c:v>
                </c:pt>
                <c:pt idx="341">
                  <c:v>4.5</c:v>
                </c:pt>
                <c:pt idx="342">
                  <c:v>4.5</c:v>
                </c:pt>
                <c:pt idx="343">
                  <c:v>4.4000000000000004</c:v>
                </c:pt>
                <c:pt idx="344">
                  <c:v>4.4000000000000004</c:v>
                </c:pt>
                <c:pt idx="345">
                  <c:v>4.4000000000000004</c:v>
                </c:pt>
                <c:pt idx="346">
                  <c:v>4.4000000000000004</c:v>
                </c:pt>
                <c:pt idx="347">
                  <c:v>4.3</c:v>
                </c:pt>
                <c:pt idx="348">
                  <c:v>4.3</c:v>
                </c:pt>
                <c:pt idx="349">
                  <c:v>4.3</c:v>
                </c:pt>
                <c:pt idx="350">
                  <c:v>4.3</c:v>
                </c:pt>
                <c:pt idx="351">
                  <c:v>4.2</c:v>
                </c:pt>
                <c:pt idx="352">
                  <c:v>4.0999999999999996</c:v>
                </c:pt>
                <c:pt idx="353">
                  <c:v>4.0999999999999996</c:v>
                </c:pt>
                <c:pt idx="354">
                  <c:v>4.0999999999999996</c:v>
                </c:pt>
                <c:pt idx="355">
                  <c:v>4</c:v>
                </c:pt>
                <c:pt idx="356">
                  <c:v>4</c:v>
                </c:pt>
                <c:pt idx="357">
                  <c:v>3.9</c:v>
                </c:pt>
                <c:pt idx="358">
                  <c:v>3.8</c:v>
                </c:pt>
                <c:pt idx="359">
                  <c:v>3.7</c:v>
                </c:pt>
                <c:pt idx="360">
                  <c:v>3.6</c:v>
                </c:pt>
                <c:pt idx="361">
                  <c:v>3.5</c:v>
                </c:pt>
                <c:pt idx="362">
                  <c:v>3.5</c:v>
                </c:pt>
                <c:pt idx="363">
                  <c:v>3.4</c:v>
                </c:pt>
                <c:pt idx="364">
                  <c:v>3.4</c:v>
                </c:pt>
                <c:pt idx="365">
                  <c:v>3.4</c:v>
                </c:pt>
                <c:pt idx="366">
                  <c:v>3.4</c:v>
                </c:pt>
                <c:pt idx="367">
                  <c:v>3.3</c:v>
                </c:pt>
                <c:pt idx="368">
                  <c:v>3.3</c:v>
                </c:pt>
                <c:pt idx="369">
                  <c:v>3.2</c:v>
                </c:pt>
                <c:pt idx="370">
                  <c:v>3.1</c:v>
                </c:pt>
                <c:pt idx="371">
                  <c:v>3</c:v>
                </c:pt>
                <c:pt idx="372">
                  <c:v>2.9</c:v>
                </c:pt>
                <c:pt idx="373">
                  <c:v>2.8</c:v>
                </c:pt>
                <c:pt idx="374">
                  <c:v>2.9</c:v>
                </c:pt>
                <c:pt idx="375">
                  <c:v>3</c:v>
                </c:pt>
                <c:pt idx="376">
                  <c:v>3.2</c:v>
                </c:pt>
                <c:pt idx="377">
                  <c:v>3.3</c:v>
                </c:pt>
                <c:pt idx="378">
                  <c:v>3.5</c:v>
                </c:pt>
                <c:pt idx="379">
                  <c:v>3.6</c:v>
                </c:pt>
                <c:pt idx="380">
                  <c:v>3.7</c:v>
                </c:pt>
                <c:pt idx="381">
                  <c:v>3.8</c:v>
                </c:pt>
                <c:pt idx="382">
                  <c:v>3.8</c:v>
                </c:pt>
                <c:pt idx="383">
                  <c:v>3.8</c:v>
                </c:pt>
                <c:pt idx="384">
                  <c:v>3.8</c:v>
                </c:pt>
                <c:pt idx="385">
                  <c:v>3.9</c:v>
                </c:pt>
                <c:pt idx="386">
                  <c:v>4</c:v>
                </c:pt>
                <c:pt idx="387">
                  <c:v>4.0999999999999996</c:v>
                </c:pt>
                <c:pt idx="388">
                  <c:v>4.3</c:v>
                </c:pt>
                <c:pt idx="389">
                  <c:v>4.5</c:v>
                </c:pt>
                <c:pt idx="390">
                  <c:v>4.7</c:v>
                </c:pt>
                <c:pt idx="391">
                  <c:v>4.9000000000000004</c:v>
                </c:pt>
                <c:pt idx="392">
                  <c:v>5.0999999999999996</c:v>
                </c:pt>
                <c:pt idx="393">
                  <c:v>5.4</c:v>
                </c:pt>
                <c:pt idx="394">
                  <c:v>5.8</c:v>
                </c:pt>
                <c:pt idx="395">
                  <c:v>6.2</c:v>
                </c:pt>
                <c:pt idx="396">
                  <c:v>6.6</c:v>
                </c:pt>
                <c:pt idx="397">
                  <c:v>6.9</c:v>
                </c:pt>
                <c:pt idx="398">
                  <c:v>7.1</c:v>
                </c:pt>
                <c:pt idx="399">
                  <c:v>7.2</c:v>
                </c:pt>
                <c:pt idx="400">
                  <c:v>7.2</c:v>
                </c:pt>
                <c:pt idx="401">
                  <c:v>7.2</c:v>
                </c:pt>
                <c:pt idx="402">
                  <c:v>7.1</c:v>
                </c:pt>
                <c:pt idx="403">
                  <c:v>7.1</c:v>
                </c:pt>
                <c:pt idx="404">
                  <c:v>7.1</c:v>
                </c:pt>
                <c:pt idx="405">
                  <c:v>7.2</c:v>
                </c:pt>
                <c:pt idx="406">
                  <c:v>7.3</c:v>
                </c:pt>
                <c:pt idx="407">
                  <c:v>7.4</c:v>
                </c:pt>
                <c:pt idx="408">
                  <c:v>7.5</c:v>
                </c:pt>
                <c:pt idx="409">
                  <c:v>7.5</c:v>
                </c:pt>
                <c:pt idx="410">
                  <c:v>7.4</c:v>
                </c:pt>
                <c:pt idx="411">
                  <c:v>7.4</c:v>
                </c:pt>
                <c:pt idx="412">
                  <c:v>7.2</c:v>
                </c:pt>
                <c:pt idx="413">
                  <c:v>7.1</c:v>
                </c:pt>
                <c:pt idx="414">
                  <c:v>7</c:v>
                </c:pt>
                <c:pt idx="415">
                  <c:v>7</c:v>
                </c:pt>
                <c:pt idx="416">
                  <c:v>7</c:v>
                </c:pt>
                <c:pt idx="417">
                  <c:v>7</c:v>
                </c:pt>
                <c:pt idx="418">
                  <c:v>7.1</c:v>
                </c:pt>
                <c:pt idx="419">
                  <c:v>7</c:v>
                </c:pt>
                <c:pt idx="420">
                  <c:v>7</c:v>
                </c:pt>
                <c:pt idx="421">
                  <c:v>6.9</c:v>
                </c:pt>
                <c:pt idx="422">
                  <c:v>6.8</c:v>
                </c:pt>
                <c:pt idx="423">
                  <c:v>6.8</c:v>
                </c:pt>
                <c:pt idx="424">
                  <c:v>6.7</c:v>
                </c:pt>
                <c:pt idx="425">
                  <c:v>6.7</c:v>
                </c:pt>
                <c:pt idx="426">
                  <c:v>6.7</c:v>
                </c:pt>
                <c:pt idx="427">
                  <c:v>6.6</c:v>
                </c:pt>
                <c:pt idx="428">
                  <c:v>6.5</c:v>
                </c:pt>
                <c:pt idx="429">
                  <c:v>6.4</c:v>
                </c:pt>
                <c:pt idx="430">
                  <c:v>6.3</c:v>
                </c:pt>
                <c:pt idx="431">
                  <c:v>6.1</c:v>
                </c:pt>
                <c:pt idx="432">
                  <c:v>6</c:v>
                </c:pt>
                <c:pt idx="433">
                  <c:v>5.9</c:v>
                </c:pt>
                <c:pt idx="434">
                  <c:v>5.9</c:v>
                </c:pt>
                <c:pt idx="435">
                  <c:v>5.9</c:v>
                </c:pt>
                <c:pt idx="436">
                  <c:v>5.9</c:v>
                </c:pt>
                <c:pt idx="437">
                  <c:v>5.9</c:v>
                </c:pt>
                <c:pt idx="438">
                  <c:v>5.9</c:v>
                </c:pt>
                <c:pt idx="439">
                  <c:v>5.8</c:v>
                </c:pt>
                <c:pt idx="440">
                  <c:v>5.7</c:v>
                </c:pt>
                <c:pt idx="441">
                  <c:v>5.6</c:v>
                </c:pt>
                <c:pt idx="442">
                  <c:v>5.6</c:v>
                </c:pt>
                <c:pt idx="443">
                  <c:v>5.5</c:v>
                </c:pt>
                <c:pt idx="444">
                  <c:v>5.5</c:v>
                </c:pt>
                <c:pt idx="445">
                  <c:v>5.5</c:v>
                </c:pt>
                <c:pt idx="446">
                  <c:v>5.5</c:v>
                </c:pt>
                <c:pt idx="447">
                  <c:v>5.5</c:v>
                </c:pt>
                <c:pt idx="448">
                  <c:v>5.4</c:v>
                </c:pt>
                <c:pt idx="449">
                  <c:v>5.4</c:v>
                </c:pt>
                <c:pt idx="450">
                  <c:v>5.4</c:v>
                </c:pt>
                <c:pt idx="451">
                  <c:v>5.3</c:v>
                </c:pt>
                <c:pt idx="452">
                  <c:v>5.3</c:v>
                </c:pt>
                <c:pt idx="453">
                  <c:v>5.2</c:v>
                </c:pt>
                <c:pt idx="454">
                  <c:v>5.0999999999999996</c:v>
                </c:pt>
                <c:pt idx="455">
                  <c:v>5</c:v>
                </c:pt>
                <c:pt idx="456">
                  <c:v>5</c:v>
                </c:pt>
                <c:pt idx="457">
                  <c:v>4.9000000000000004</c:v>
                </c:pt>
                <c:pt idx="458">
                  <c:v>4.8</c:v>
                </c:pt>
                <c:pt idx="459">
                  <c:v>4.7</c:v>
                </c:pt>
                <c:pt idx="460">
                  <c:v>4.7</c:v>
                </c:pt>
                <c:pt idx="461">
                  <c:v>4.7</c:v>
                </c:pt>
                <c:pt idx="462">
                  <c:v>4.5999999999999996</c:v>
                </c:pt>
                <c:pt idx="463">
                  <c:v>4.5999999999999996</c:v>
                </c:pt>
                <c:pt idx="464">
                  <c:v>4.5999999999999996</c:v>
                </c:pt>
                <c:pt idx="465">
                  <c:v>4.5</c:v>
                </c:pt>
                <c:pt idx="466">
                  <c:v>4.5</c:v>
                </c:pt>
                <c:pt idx="467">
                  <c:v>4.4000000000000004</c:v>
                </c:pt>
                <c:pt idx="468">
                  <c:v>4.3</c:v>
                </c:pt>
                <c:pt idx="469">
                  <c:v>4.3</c:v>
                </c:pt>
                <c:pt idx="470">
                  <c:v>4.3</c:v>
                </c:pt>
                <c:pt idx="471">
                  <c:v>4.2</c:v>
                </c:pt>
                <c:pt idx="472">
                  <c:v>4.3</c:v>
                </c:pt>
                <c:pt idx="473">
                  <c:v>4.3</c:v>
                </c:pt>
                <c:pt idx="474">
                  <c:v>4.3</c:v>
                </c:pt>
                <c:pt idx="475">
                  <c:v>4.3</c:v>
                </c:pt>
                <c:pt idx="476">
                  <c:v>4.3</c:v>
                </c:pt>
                <c:pt idx="477">
                  <c:v>4.3</c:v>
                </c:pt>
                <c:pt idx="478">
                  <c:v>4.3</c:v>
                </c:pt>
                <c:pt idx="479">
                  <c:v>4.3</c:v>
                </c:pt>
                <c:pt idx="480">
                  <c:v>4.4000000000000004</c:v>
                </c:pt>
                <c:pt idx="481">
                  <c:v>4.4000000000000004</c:v>
                </c:pt>
                <c:pt idx="482">
                  <c:v>4.4000000000000004</c:v>
                </c:pt>
                <c:pt idx="483">
                  <c:v>4.4000000000000004</c:v>
                </c:pt>
                <c:pt idx="484">
                  <c:v>4.4000000000000004</c:v>
                </c:pt>
                <c:pt idx="485">
                  <c:v>4.3</c:v>
                </c:pt>
                <c:pt idx="486">
                  <c:v>4.3</c:v>
                </c:pt>
                <c:pt idx="487">
                  <c:v>4.3</c:v>
                </c:pt>
                <c:pt idx="488">
                  <c:v>4.3</c:v>
                </c:pt>
                <c:pt idx="489">
                  <c:v>4.3</c:v>
                </c:pt>
                <c:pt idx="490">
                  <c:v>4.2</c:v>
                </c:pt>
                <c:pt idx="491">
                  <c:v>4.2</c:v>
                </c:pt>
                <c:pt idx="492">
                  <c:v>4.2</c:v>
                </c:pt>
                <c:pt idx="493">
                  <c:v>4.0999999999999996</c:v>
                </c:pt>
                <c:pt idx="494">
                  <c:v>4.0999999999999996</c:v>
                </c:pt>
                <c:pt idx="495">
                  <c:v>4.0999999999999996</c:v>
                </c:pt>
                <c:pt idx="496">
                  <c:v>4.0999999999999996</c:v>
                </c:pt>
                <c:pt idx="497">
                  <c:v>4.0999999999999996</c:v>
                </c:pt>
                <c:pt idx="498">
                  <c:v>4.0999999999999996</c:v>
                </c:pt>
                <c:pt idx="499">
                  <c:v>4.0999999999999996</c:v>
                </c:pt>
                <c:pt idx="500">
                  <c:v>4.0999999999999996</c:v>
                </c:pt>
                <c:pt idx="501">
                  <c:v>4.0999999999999996</c:v>
                </c:pt>
                <c:pt idx="502">
                  <c:v>4</c:v>
                </c:pt>
                <c:pt idx="503">
                  <c:v>4</c:v>
                </c:pt>
                <c:pt idx="504">
                  <c:v>3.9</c:v>
                </c:pt>
                <c:pt idx="505">
                  <c:v>3.9</c:v>
                </c:pt>
                <c:pt idx="506">
                  <c:v>3.8</c:v>
                </c:pt>
                <c:pt idx="507">
                  <c:v>3.8</c:v>
                </c:pt>
                <c:pt idx="508">
                  <c:v>3.8</c:v>
                </c:pt>
                <c:pt idx="509">
                  <c:v>3.7</c:v>
                </c:pt>
                <c:pt idx="510">
                  <c:v>3.7</c:v>
                </c:pt>
                <c:pt idx="511">
                  <c:v>3.7</c:v>
                </c:pt>
                <c:pt idx="512">
                  <c:v>3.7</c:v>
                </c:pt>
                <c:pt idx="513">
                  <c:v>3.7</c:v>
                </c:pt>
                <c:pt idx="514">
                  <c:v>3.7</c:v>
                </c:pt>
                <c:pt idx="515">
                  <c:v>3.6</c:v>
                </c:pt>
                <c:pt idx="516">
                  <c:v>3.6</c:v>
                </c:pt>
                <c:pt idx="517">
                  <c:v>3.5</c:v>
                </c:pt>
                <c:pt idx="518">
                  <c:v>3.5</c:v>
                </c:pt>
                <c:pt idx="519">
                  <c:v>3.5</c:v>
                </c:pt>
                <c:pt idx="520">
                  <c:v>3.5</c:v>
                </c:pt>
                <c:pt idx="521">
                  <c:v>3.5</c:v>
                </c:pt>
                <c:pt idx="522">
                  <c:v>3.6</c:v>
                </c:pt>
                <c:pt idx="523">
                  <c:v>3.6</c:v>
                </c:pt>
                <c:pt idx="524">
                  <c:v>3.6</c:v>
                </c:pt>
                <c:pt idx="525">
                  <c:v>3.6</c:v>
                </c:pt>
                <c:pt idx="526">
                  <c:v>3.7</c:v>
                </c:pt>
                <c:pt idx="527">
                  <c:v>3.7</c:v>
                </c:pt>
                <c:pt idx="528">
                  <c:v>3.7</c:v>
                </c:pt>
                <c:pt idx="529">
                  <c:v>3.7</c:v>
                </c:pt>
                <c:pt idx="530">
                  <c:v>3.6</c:v>
                </c:pt>
                <c:pt idx="531">
                  <c:v>12.2</c:v>
                </c:pt>
                <c:pt idx="532">
                  <c:v>9.1</c:v>
                </c:pt>
                <c:pt idx="533">
                  <c:v>7.4</c:v>
                </c:pt>
                <c:pt idx="534">
                  <c:v>6.5</c:v>
                </c:pt>
                <c:pt idx="535">
                  <c:v>5.4</c:v>
                </c:pt>
                <c:pt idx="536">
                  <c:v>5</c:v>
                </c:pt>
                <c:pt idx="537">
                  <c:v>4.5</c:v>
                </c:pt>
                <c:pt idx="538">
                  <c:v>4.2</c:v>
                </c:pt>
                <c:pt idx="539">
                  <c:v>4</c:v>
                </c:pt>
                <c:pt idx="540">
                  <c:v>3.8</c:v>
                </c:pt>
                <c:pt idx="541">
                  <c:v>3.7</c:v>
                </c:pt>
                <c:pt idx="542">
                  <c:v>3.6</c:v>
                </c:pt>
                <c:pt idx="543">
                  <c:v>3.6</c:v>
                </c:pt>
                <c:pt idx="544">
                  <c:v>3.6</c:v>
                </c:pt>
                <c:pt idx="545">
                  <c:v>3.6</c:v>
                </c:pt>
                <c:pt idx="546">
                  <c:v>3.5</c:v>
                </c:pt>
                <c:pt idx="547">
                  <c:v>3.4</c:v>
                </c:pt>
                <c:pt idx="548">
                  <c:v>3.2</c:v>
                </c:pt>
                <c:pt idx="549">
                  <c:v>3</c:v>
                </c:pt>
                <c:pt idx="550">
                  <c:v>2.9</c:v>
                </c:pt>
                <c:pt idx="551">
                  <c:v>2.9</c:v>
                </c:pt>
                <c:pt idx="552" formatCode="General">
                  <c:v>2.7</c:v>
                </c:pt>
                <c:pt idx="553" formatCode="General">
                  <c:v>2.6</c:v>
                </c:pt>
                <c:pt idx="554" formatCode="General">
                  <c:v>2.2999999999999998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47-4C83-B0E0-CE92ECF7D2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8375800"/>
        <c:axId val="678379736"/>
      </c:lineChart>
      <c:catAx>
        <c:axId val="678375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8379736"/>
        <c:crosses val="autoZero"/>
        <c:auto val="1"/>
        <c:lblAlgn val="ctr"/>
        <c:lblOffset val="100"/>
        <c:noMultiLvlLbl val="0"/>
      </c:catAx>
      <c:valAx>
        <c:axId val="678379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8375800"/>
        <c:crosses val="autoZero"/>
        <c:crossBetween val="between"/>
      </c:valAx>
      <c:valAx>
        <c:axId val="687818680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819664"/>
        <c:crosses val="max"/>
        <c:crossBetween val="between"/>
      </c:valAx>
      <c:catAx>
        <c:axId val="687819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878186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748755543488105E-2"/>
          <c:y val="9.9834024896265569E-2"/>
          <c:w val="0.94975699158294868"/>
          <c:h val="0.81315842781063152"/>
        </c:manualLayout>
      </c:layout>
      <c:lineChart>
        <c:grouping val="standard"/>
        <c:varyColors val="0"/>
        <c:ser>
          <c:idx val="0"/>
          <c:order val="0"/>
          <c:spPr>
            <a:ln w="444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monthly!$A$170:$A$555</c:f>
              <c:numCache>
                <c:formatCode>General</c:formatCode>
                <c:ptCount val="386"/>
                <c:pt idx="0">
                  <c:v>1990</c:v>
                </c:pt>
                <c:pt idx="12">
                  <c:v>1991</c:v>
                </c:pt>
                <c:pt idx="24">
                  <c:v>1992</c:v>
                </c:pt>
                <c:pt idx="36">
                  <c:v>1993</c:v>
                </c:pt>
                <c:pt idx="48">
                  <c:v>1994</c:v>
                </c:pt>
                <c:pt idx="60">
                  <c:v>1995</c:v>
                </c:pt>
                <c:pt idx="72">
                  <c:v>1996</c:v>
                </c:pt>
                <c:pt idx="84">
                  <c:v>1997</c:v>
                </c:pt>
                <c:pt idx="96">
                  <c:v>1998</c:v>
                </c:pt>
                <c:pt idx="108">
                  <c:v>1999</c:v>
                </c:pt>
                <c:pt idx="120">
                  <c:v>2000</c:v>
                </c:pt>
                <c:pt idx="132">
                  <c:v>2001</c:v>
                </c:pt>
                <c:pt idx="144">
                  <c:v>2002</c:v>
                </c:pt>
                <c:pt idx="156">
                  <c:v>2003</c:v>
                </c:pt>
                <c:pt idx="168">
                  <c:v>2004</c:v>
                </c:pt>
                <c:pt idx="180">
                  <c:v>2005</c:v>
                </c:pt>
                <c:pt idx="192">
                  <c:v>2006</c:v>
                </c:pt>
                <c:pt idx="204">
                  <c:v>2007</c:v>
                </c:pt>
                <c:pt idx="216">
                  <c:v>2008</c:v>
                </c:pt>
                <c:pt idx="228">
                  <c:v>2009</c:v>
                </c:pt>
                <c:pt idx="240">
                  <c:v>2010</c:v>
                </c:pt>
                <c:pt idx="252">
                  <c:v>2011</c:v>
                </c:pt>
                <c:pt idx="264">
                  <c:v>2012</c:v>
                </c:pt>
                <c:pt idx="276">
                  <c:v>2013</c:v>
                </c:pt>
                <c:pt idx="288">
                  <c:v>2014</c:v>
                </c:pt>
                <c:pt idx="300">
                  <c:v>2015</c:v>
                </c:pt>
                <c:pt idx="312">
                  <c:v>2016</c:v>
                </c:pt>
                <c:pt idx="324">
                  <c:v>2017</c:v>
                </c:pt>
                <c:pt idx="336">
                  <c:v>2018</c:v>
                </c:pt>
                <c:pt idx="348">
                  <c:v>2019</c:v>
                </c:pt>
                <c:pt idx="360">
                  <c:v>2020</c:v>
                </c:pt>
                <c:pt idx="372">
                  <c:v>2021</c:v>
                </c:pt>
                <c:pt idx="384">
                  <c:v>2022</c:v>
                </c:pt>
              </c:numCache>
            </c:numRef>
          </c:cat>
          <c:val>
            <c:numRef>
              <c:f>monthly!$C$170:$C$555</c:f>
              <c:numCache>
                <c:formatCode>#0.0</c:formatCode>
                <c:ptCount val="386"/>
                <c:pt idx="0">
                  <c:v>68.8</c:v>
                </c:pt>
                <c:pt idx="1">
                  <c:v>68.900000000000006</c:v>
                </c:pt>
                <c:pt idx="2">
                  <c:v>69</c:v>
                </c:pt>
                <c:pt idx="3">
                  <c:v>69</c:v>
                </c:pt>
                <c:pt idx="4">
                  <c:v>67.599999999999994</c:v>
                </c:pt>
                <c:pt idx="5">
                  <c:v>67.2</c:v>
                </c:pt>
                <c:pt idx="6">
                  <c:v>67.099999999999994</c:v>
                </c:pt>
                <c:pt idx="7">
                  <c:v>67</c:v>
                </c:pt>
                <c:pt idx="8">
                  <c:v>67</c:v>
                </c:pt>
                <c:pt idx="9">
                  <c:v>66.900000000000006</c:v>
                </c:pt>
                <c:pt idx="10">
                  <c:v>66.900000000000006</c:v>
                </c:pt>
                <c:pt idx="11">
                  <c:v>67</c:v>
                </c:pt>
                <c:pt idx="12">
                  <c:v>67</c:v>
                </c:pt>
                <c:pt idx="13">
                  <c:v>66.900000000000006</c:v>
                </c:pt>
                <c:pt idx="14">
                  <c:v>66.900000000000006</c:v>
                </c:pt>
                <c:pt idx="15">
                  <c:v>66.8</c:v>
                </c:pt>
                <c:pt idx="16">
                  <c:v>66.8</c:v>
                </c:pt>
                <c:pt idx="17">
                  <c:v>66.8</c:v>
                </c:pt>
                <c:pt idx="18">
                  <c:v>66.7</c:v>
                </c:pt>
                <c:pt idx="19">
                  <c:v>66.8</c:v>
                </c:pt>
                <c:pt idx="20">
                  <c:v>66.8</c:v>
                </c:pt>
                <c:pt idx="21">
                  <c:v>66.900000000000006</c:v>
                </c:pt>
                <c:pt idx="22">
                  <c:v>67</c:v>
                </c:pt>
                <c:pt idx="23">
                  <c:v>67.400000000000006</c:v>
                </c:pt>
                <c:pt idx="24">
                  <c:v>67.7</c:v>
                </c:pt>
                <c:pt idx="25">
                  <c:v>68</c:v>
                </c:pt>
                <c:pt idx="26">
                  <c:v>68.3</c:v>
                </c:pt>
                <c:pt idx="27">
                  <c:v>68.5</c:v>
                </c:pt>
                <c:pt idx="28">
                  <c:v>68.7</c:v>
                </c:pt>
                <c:pt idx="29">
                  <c:v>68.7</c:v>
                </c:pt>
                <c:pt idx="30">
                  <c:v>68.900000000000006</c:v>
                </c:pt>
                <c:pt idx="31">
                  <c:v>68.7</c:v>
                </c:pt>
                <c:pt idx="32">
                  <c:v>68.5</c:v>
                </c:pt>
                <c:pt idx="33">
                  <c:v>68.3</c:v>
                </c:pt>
                <c:pt idx="34">
                  <c:v>68.099999999999994</c:v>
                </c:pt>
                <c:pt idx="35">
                  <c:v>68</c:v>
                </c:pt>
                <c:pt idx="36">
                  <c:v>68</c:v>
                </c:pt>
                <c:pt idx="37">
                  <c:v>68</c:v>
                </c:pt>
                <c:pt idx="38">
                  <c:v>67.900000000000006</c:v>
                </c:pt>
                <c:pt idx="39">
                  <c:v>68</c:v>
                </c:pt>
                <c:pt idx="40">
                  <c:v>68.099999999999994</c:v>
                </c:pt>
                <c:pt idx="41">
                  <c:v>68.099999999999994</c:v>
                </c:pt>
                <c:pt idx="42">
                  <c:v>68.099999999999994</c:v>
                </c:pt>
                <c:pt idx="43">
                  <c:v>67.900000000000006</c:v>
                </c:pt>
                <c:pt idx="44">
                  <c:v>67.8</c:v>
                </c:pt>
                <c:pt idx="45">
                  <c:v>67.7</c:v>
                </c:pt>
                <c:pt idx="46">
                  <c:v>67.599999999999994</c:v>
                </c:pt>
                <c:pt idx="47">
                  <c:v>67.7</c:v>
                </c:pt>
                <c:pt idx="48">
                  <c:v>67.8</c:v>
                </c:pt>
                <c:pt idx="49">
                  <c:v>67.900000000000006</c:v>
                </c:pt>
                <c:pt idx="50">
                  <c:v>67.900000000000006</c:v>
                </c:pt>
                <c:pt idx="51">
                  <c:v>68</c:v>
                </c:pt>
                <c:pt idx="52">
                  <c:v>68</c:v>
                </c:pt>
                <c:pt idx="53">
                  <c:v>68.099999999999994</c:v>
                </c:pt>
                <c:pt idx="54">
                  <c:v>68.2</c:v>
                </c:pt>
                <c:pt idx="55">
                  <c:v>68.3</c:v>
                </c:pt>
                <c:pt idx="56">
                  <c:v>68.3</c:v>
                </c:pt>
                <c:pt idx="57">
                  <c:v>68.400000000000006</c:v>
                </c:pt>
                <c:pt idx="58">
                  <c:v>68.2</c:v>
                </c:pt>
                <c:pt idx="59">
                  <c:v>68.2</c:v>
                </c:pt>
                <c:pt idx="60">
                  <c:v>68</c:v>
                </c:pt>
                <c:pt idx="61">
                  <c:v>67.8</c:v>
                </c:pt>
                <c:pt idx="62">
                  <c:v>67.7</c:v>
                </c:pt>
                <c:pt idx="63">
                  <c:v>67.5</c:v>
                </c:pt>
                <c:pt idx="64">
                  <c:v>67.5</c:v>
                </c:pt>
                <c:pt idx="65">
                  <c:v>67.400000000000006</c:v>
                </c:pt>
                <c:pt idx="66">
                  <c:v>67.400000000000006</c:v>
                </c:pt>
                <c:pt idx="67">
                  <c:v>67.400000000000006</c:v>
                </c:pt>
                <c:pt idx="68">
                  <c:v>67.400000000000006</c:v>
                </c:pt>
                <c:pt idx="69">
                  <c:v>67.400000000000006</c:v>
                </c:pt>
                <c:pt idx="70">
                  <c:v>67.3</c:v>
                </c:pt>
                <c:pt idx="71">
                  <c:v>67.2</c:v>
                </c:pt>
                <c:pt idx="72">
                  <c:v>67.2</c:v>
                </c:pt>
                <c:pt idx="73">
                  <c:v>67.2</c:v>
                </c:pt>
                <c:pt idx="74">
                  <c:v>67.2</c:v>
                </c:pt>
                <c:pt idx="75">
                  <c:v>67.2</c:v>
                </c:pt>
                <c:pt idx="76">
                  <c:v>67.2</c:v>
                </c:pt>
                <c:pt idx="77">
                  <c:v>67.2</c:v>
                </c:pt>
                <c:pt idx="78">
                  <c:v>67.2</c:v>
                </c:pt>
                <c:pt idx="79">
                  <c:v>67.3</c:v>
                </c:pt>
                <c:pt idx="80">
                  <c:v>67.2</c:v>
                </c:pt>
                <c:pt idx="81">
                  <c:v>67.2</c:v>
                </c:pt>
                <c:pt idx="82">
                  <c:v>67.2</c:v>
                </c:pt>
                <c:pt idx="83">
                  <c:v>67.099999999999994</c:v>
                </c:pt>
                <c:pt idx="84">
                  <c:v>67.099999999999994</c:v>
                </c:pt>
                <c:pt idx="85">
                  <c:v>67</c:v>
                </c:pt>
                <c:pt idx="86">
                  <c:v>67</c:v>
                </c:pt>
                <c:pt idx="87">
                  <c:v>67.099999999999994</c:v>
                </c:pt>
                <c:pt idx="88">
                  <c:v>67.099999999999994</c:v>
                </c:pt>
                <c:pt idx="89">
                  <c:v>67.2</c:v>
                </c:pt>
                <c:pt idx="90">
                  <c:v>67.2</c:v>
                </c:pt>
                <c:pt idx="91">
                  <c:v>67.2</c:v>
                </c:pt>
                <c:pt idx="92">
                  <c:v>67.3</c:v>
                </c:pt>
                <c:pt idx="93">
                  <c:v>67.400000000000006</c:v>
                </c:pt>
                <c:pt idx="94">
                  <c:v>67.599999999999994</c:v>
                </c:pt>
                <c:pt idx="95">
                  <c:v>67.8</c:v>
                </c:pt>
                <c:pt idx="96">
                  <c:v>67.8</c:v>
                </c:pt>
                <c:pt idx="97">
                  <c:v>67.900000000000006</c:v>
                </c:pt>
                <c:pt idx="98">
                  <c:v>68</c:v>
                </c:pt>
                <c:pt idx="99">
                  <c:v>68.099999999999994</c:v>
                </c:pt>
                <c:pt idx="100">
                  <c:v>68.2</c:v>
                </c:pt>
                <c:pt idx="101">
                  <c:v>68.3</c:v>
                </c:pt>
                <c:pt idx="102">
                  <c:v>68.400000000000006</c:v>
                </c:pt>
                <c:pt idx="103">
                  <c:v>68.599999999999994</c:v>
                </c:pt>
                <c:pt idx="104">
                  <c:v>68.599999999999994</c:v>
                </c:pt>
                <c:pt idx="105">
                  <c:v>68.8</c:v>
                </c:pt>
                <c:pt idx="106">
                  <c:v>68.8</c:v>
                </c:pt>
                <c:pt idx="107">
                  <c:v>68.8</c:v>
                </c:pt>
                <c:pt idx="108">
                  <c:v>68.8</c:v>
                </c:pt>
                <c:pt idx="109">
                  <c:v>68.599999999999994</c:v>
                </c:pt>
                <c:pt idx="110">
                  <c:v>68.599999999999994</c:v>
                </c:pt>
                <c:pt idx="111">
                  <c:v>68.599999999999994</c:v>
                </c:pt>
                <c:pt idx="112">
                  <c:v>68.599999999999994</c:v>
                </c:pt>
                <c:pt idx="113">
                  <c:v>68.599999999999994</c:v>
                </c:pt>
                <c:pt idx="114">
                  <c:v>68.5</c:v>
                </c:pt>
                <c:pt idx="115">
                  <c:v>68.5</c:v>
                </c:pt>
                <c:pt idx="116">
                  <c:v>68.5</c:v>
                </c:pt>
                <c:pt idx="117">
                  <c:v>68.400000000000006</c:v>
                </c:pt>
                <c:pt idx="118">
                  <c:v>68.5</c:v>
                </c:pt>
                <c:pt idx="119">
                  <c:v>68.599999999999994</c:v>
                </c:pt>
                <c:pt idx="120">
                  <c:v>68.7</c:v>
                </c:pt>
                <c:pt idx="121">
                  <c:v>68.8</c:v>
                </c:pt>
                <c:pt idx="122">
                  <c:v>68.8</c:v>
                </c:pt>
                <c:pt idx="123">
                  <c:v>68.8</c:v>
                </c:pt>
                <c:pt idx="124">
                  <c:v>68.7</c:v>
                </c:pt>
                <c:pt idx="125">
                  <c:v>68.599999999999994</c:v>
                </c:pt>
                <c:pt idx="126">
                  <c:v>68.400000000000006</c:v>
                </c:pt>
                <c:pt idx="127">
                  <c:v>68.3</c:v>
                </c:pt>
                <c:pt idx="128">
                  <c:v>68.2</c:v>
                </c:pt>
                <c:pt idx="129">
                  <c:v>68.099999999999994</c:v>
                </c:pt>
                <c:pt idx="130">
                  <c:v>68</c:v>
                </c:pt>
                <c:pt idx="131">
                  <c:v>67.900000000000006</c:v>
                </c:pt>
                <c:pt idx="132">
                  <c:v>67.8</c:v>
                </c:pt>
                <c:pt idx="133">
                  <c:v>67.7</c:v>
                </c:pt>
                <c:pt idx="134">
                  <c:v>67.599999999999994</c:v>
                </c:pt>
                <c:pt idx="135">
                  <c:v>67.5</c:v>
                </c:pt>
                <c:pt idx="136">
                  <c:v>67.3</c:v>
                </c:pt>
                <c:pt idx="137">
                  <c:v>67.099999999999994</c:v>
                </c:pt>
                <c:pt idx="138">
                  <c:v>67</c:v>
                </c:pt>
                <c:pt idx="139">
                  <c:v>66.8</c:v>
                </c:pt>
                <c:pt idx="140">
                  <c:v>66.7</c:v>
                </c:pt>
                <c:pt idx="141">
                  <c:v>66.599999999999994</c:v>
                </c:pt>
                <c:pt idx="142">
                  <c:v>66.599999999999994</c:v>
                </c:pt>
                <c:pt idx="143">
                  <c:v>66.599999999999994</c:v>
                </c:pt>
                <c:pt idx="144">
                  <c:v>66.599999999999994</c:v>
                </c:pt>
                <c:pt idx="145">
                  <c:v>66.599999999999994</c:v>
                </c:pt>
                <c:pt idx="146">
                  <c:v>66.599999999999994</c:v>
                </c:pt>
                <c:pt idx="147">
                  <c:v>66.599999999999994</c:v>
                </c:pt>
                <c:pt idx="148">
                  <c:v>66.599999999999994</c:v>
                </c:pt>
                <c:pt idx="149">
                  <c:v>66.599999999999994</c:v>
                </c:pt>
                <c:pt idx="150">
                  <c:v>66.599999999999994</c:v>
                </c:pt>
                <c:pt idx="151">
                  <c:v>66.599999999999994</c:v>
                </c:pt>
                <c:pt idx="152">
                  <c:v>66.599999999999994</c:v>
                </c:pt>
                <c:pt idx="153">
                  <c:v>66.599999999999994</c:v>
                </c:pt>
                <c:pt idx="154">
                  <c:v>66.599999999999994</c:v>
                </c:pt>
                <c:pt idx="155">
                  <c:v>66.599999999999994</c:v>
                </c:pt>
                <c:pt idx="156">
                  <c:v>66.599999999999994</c:v>
                </c:pt>
                <c:pt idx="157">
                  <c:v>66.599999999999994</c:v>
                </c:pt>
                <c:pt idx="158">
                  <c:v>66.5</c:v>
                </c:pt>
                <c:pt idx="159">
                  <c:v>66.5</c:v>
                </c:pt>
                <c:pt idx="160">
                  <c:v>66.400000000000006</c:v>
                </c:pt>
                <c:pt idx="161">
                  <c:v>66.400000000000006</c:v>
                </c:pt>
                <c:pt idx="162">
                  <c:v>66.3</c:v>
                </c:pt>
                <c:pt idx="163">
                  <c:v>66.3</c:v>
                </c:pt>
                <c:pt idx="164">
                  <c:v>66.3</c:v>
                </c:pt>
                <c:pt idx="165">
                  <c:v>66.3</c:v>
                </c:pt>
                <c:pt idx="166">
                  <c:v>66.3</c:v>
                </c:pt>
                <c:pt idx="167">
                  <c:v>66.400000000000006</c:v>
                </c:pt>
                <c:pt idx="168">
                  <c:v>66.400000000000006</c:v>
                </c:pt>
                <c:pt idx="169">
                  <c:v>66.5</c:v>
                </c:pt>
                <c:pt idx="170">
                  <c:v>66.5</c:v>
                </c:pt>
                <c:pt idx="171">
                  <c:v>66.599999999999994</c:v>
                </c:pt>
                <c:pt idx="172">
                  <c:v>66.7</c:v>
                </c:pt>
                <c:pt idx="173">
                  <c:v>66.7</c:v>
                </c:pt>
                <c:pt idx="174">
                  <c:v>66.7</c:v>
                </c:pt>
                <c:pt idx="175">
                  <c:v>66.7</c:v>
                </c:pt>
                <c:pt idx="176">
                  <c:v>66.599999999999994</c:v>
                </c:pt>
                <c:pt idx="177">
                  <c:v>66.599999999999994</c:v>
                </c:pt>
                <c:pt idx="178">
                  <c:v>66.599999999999994</c:v>
                </c:pt>
                <c:pt idx="179">
                  <c:v>66.599999999999994</c:v>
                </c:pt>
                <c:pt idx="180">
                  <c:v>66.599999999999994</c:v>
                </c:pt>
                <c:pt idx="181">
                  <c:v>66.599999999999994</c:v>
                </c:pt>
                <c:pt idx="182">
                  <c:v>66.5</c:v>
                </c:pt>
                <c:pt idx="183">
                  <c:v>66.599999999999994</c:v>
                </c:pt>
                <c:pt idx="184">
                  <c:v>66.599999999999994</c:v>
                </c:pt>
                <c:pt idx="185">
                  <c:v>66.7</c:v>
                </c:pt>
                <c:pt idx="186">
                  <c:v>66.7</c:v>
                </c:pt>
                <c:pt idx="187">
                  <c:v>66.8</c:v>
                </c:pt>
                <c:pt idx="188">
                  <c:v>66.8</c:v>
                </c:pt>
                <c:pt idx="189">
                  <c:v>66.8</c:v>
                </c:pt>
                <c:pt idx="190">
                  <c:v>66.7</c:v>
                </c:pt>
                <c:pt idx="191">
                  <c:v>66.7</c:v>
                </c:pt>
                <c:pt idx="192">
                  <c:v>66.7</c:v>
                </c:pt>
                <c:pt idx="193">
                  <c:v>66.7</c:v>
                </c:pt>
                <c:pt idx="194">
                  <c:v>66.8</c:v>
                </c:pt>
                <c:pt idx="195">
                  <c:v>67</c:v>
                </c:pt>
                <c:pt idx="196">
                  <c:v>67.099999999999994</c:v>
                </c:pt>
                <c:pt idx="197">
                  <c:v>67.099999999999994</c:v>
                </c:pt>
                <c:pt idx="198">
                  <c:v>67.099999999999994</c:v>
                </c:pt>
                <c:pt idx="199">
                  <c:v>67.099999999999994</c:v>
                </c:pt>
                <c:pt idx="200">
                  <c:v>67</c:v>
                </c:pt>
                <c:pt idx="201">
                  <c:v>66.900000000000006</c:v>
                </c:pt>
                <c:pt idx="202">
                  <c:v>66.900000000000006</c:v>
                </c:pt>
                <c:pt idx="203">
                  <c:v>67</c:v>
                </c:pt>
                <c:pt idx="204">
                  <c:v>67.099999999999994</c:v>
                </c:pt>
                <c:pt idx="205">
                  <c:v>67.2</c:v>
                </c:pt>
                <c:pt idx="206">
                  <c:v>67.2</c:v>
                </c:pt>
                <c:pt idx="207">
                  <c:v>67.3</c:v>
                </c:pt>
                <c:pt idx="208">
                  <c:v>67.3</c:v>
                </c:pt>
                <c:pt idx="209">
                  <c:v>67.3</c:v>
                </c:pt>
                <c:pt idx="210">
                  <c:v>67.3</c:v>
                </c:pt>
                <c:pt idx="211">
                  <c:v>67.3</c:v>
                </c:pt>
                <c:pt idx="212">
                  <c:v>67.400000000000006</c:v>
                </c:pt>
                <c:pt idx="213">
                  <c:v>67.400000000000006</c:v>
                </c:pt>
                <c:pt idx="214">
                  <c:v>67.5</c:v>
                </c:pt>
                <c:pt idx="215">
                  <c:v>67.5</c:v>
                </c:pt>
                <c:pt idx="216">
                  <c:v>67.5</c:v>
                </c:pt>
                <c:pt idx="217">
                  <c:v>67.5</c:v>
                </c:pt>
                <c:pt idx="218">
                  <c:v>67.5</c:v>
                </c:pt>
                <c:pt idx="219">
                  <c:v>67.5</c:v>
                </c:pt>
                <c:pt idx="220">
                  <c:v>67.400000000000006</c:v>
                </c:pt>
                <c:pt idx="221">
                  <c:v>67.400000000000006</c:v>
                </c:pt>
                <c:pt idx="222">
                  <c:v>67.400000000000006</c:v>
                </c:pt>
                <c:pt idx="223">
                  <c:v>67.5</c:v>
                </c:pt>
                <c:pt idx="224">
                  <c:v>67.400000000000006</c:v>
                </c:pt>
                <c:pt idx="225">
                  <c:v>67.400000000000006</c:v>
                </c:pt>
                <c:pt idx="226">
                  <c:v>67.2</c:v>
                </c:pt>
                <c:pt idx="227">
                  <c:v>67</c:v>
                </c:pt>
                <c:pt idx="228">
                  <c:v>66.7</c:v>
                </c:pt>
                <c:pt idx="229">
                  <c:v>66.400000000000006</c:v>
                </c:pt>
                <c:pt idx="230">
                  <c:v>66.099999999999994</c:v>
                </c:pt>
                <c:pt idx="231">
                  <c:v>65.900000000000006</c:v>
                </c:pt>
                <c:pt idx="232">
                  <c:v>65.7</c:v>
                </c:pt>
                <c:pt idx="233">
                  <c:v>65.599999999999994</c:v>
                </c:pt>
                <c:pt idx="234">
                  <c:v>65.400000000000006</c:v>
                </c:pt>
                <c:pt idx="235">
                  <c:v>65.2</c:v>
                </c:pt>
                <c:pt idx="236">
                  <c:v>65</c:v>
                </c:pt>
                <c:pt idx="237">
                  <c:v>64.900000000000006</c:v>
                </c:pt>
                <c:pt idx="238">
                  <c:v>64.8</c:v>
                </c:pt>
                <c:pt idx="239">
                  <c:v>64.8</c:v>
                </c:pt>
                <c:pt idx="240">
                  <c:v>64.900000000000006</c:v>
                </c:pt>
                <c:pt idx="241">
                  <c:v>65</c:v>
                </c:pt>
                <c:pt idx="242">
                  <c:v>65</c:v>
                </c:pt>
                <c:pt idx="243">
                  <c:v>64.599999999999994</c:v>
                </c:pt>
                <c:pt idx="244">
                  <c:v>64.5</c:v>
                </c:pt>
                <c:pt idx="245">
                  <c:v>64.5</c:v>
                </c:pt>
                <c:pt idx="246">
                  <c:v>64.400000000000006</c:v>
                </c:pt>
                <c:pt idx="247">
                  <c:v>64.3</c:v>
                </c:pt>
                <c:pt idx="248">
                  <c:v>64.2</c:v>
                </c:pt>
                <c:pt idx="249">
                  <c:v>64.099999999999994</c:v>
                </c:pt>
                <c:pt idx="250">
                  <c:v>64</c:v>
                </c:pt>
                <c:pt idx="251">
                  <c:v>63.9</c:v>
                </c:pt>
                <c:pt idx="252">
                  <c:v>63.9</c:v>
                </c:pt>
                <c:pt idx="253">
                  <c:v>63.9</c:v>
                </c:pt>
                <c:pt idx="254">
                  <c:v>63.8</c:v>
                </c:pt>
                <c:pt idx="255">
                  <c:v>63.8</c:v>
                </c:pt>
                <c:pt idx="256">
                  <c:v>63.7</c:v>
                </c:pt>
                <c:pt idx="257">
                  <c:v>63.7</c:v>
                </c:pt>
                <c:pt idx="258">
                  <c:v>63.8</c:v>
                </c:pt>
                <c:pt idx="259">
                  <c:v>63.8</c:v>
                </c:pt>
                <c:pt idx="260">
                  <c:v>63.9</c:v>
                </c:pt>
                <c:pt idx="261">
                  <c:v>64</c:v>
                </c:pt>
                <c:pt idx="262">
                  <c:v>64</c:v>
                </c:pt>
                <c:pt idx="263">
                  <c:v>64</c:v>
                </c:pt>
                <c:pt idx="264">
                  <c:v>64</c:v>
                </c:pt>
                <c:pt idx="265">
                  <c:v>63.9</c:v>
                </c:pt>
                <c:pt idx="266">
                  <c:v>63.9</c:v>
                </c:pt>
                <c:pt idx="267">
                  <c:v>64</c:v>
                </c:pt>
                <c:pt idx="268">
                  <c:v>64</c:v>
                </c:pt>
                <c:pt idx="269">
                  <c:v>64.099999999999994</c:v>
                </c:pt>
                <c:pt idx="270">
                  <c:v>64.099999999999994</c:v>
                </c:pt>
                <c:pt idx="271">
                  <c:v>64.099999999999994</c:v>
                </c:pt>
                <c:pt idx="272">
                  <c:v>64.099999999999994</c:v>
                </c:pt>
                <c:pt idx="273">
                  <c:v>64.099999999999994</c:v>
                </c:pt>
                <c:pt idx="274">
                  <c:v>64.099999999999994</c:v>
                </c:pt>
                <c:pt idx="275">
                  <c:v>64</c:v>
                </c:pt>
                <c:pt idx="276">
                  <c:v>64</c:v>
                </c:pt>
                <c:pt idx="277">
                  <c:v>64</c:v>
                </c:pt>
                <c:pt idx="278">
                  <c:v>64</c:v>
                </c:pt>
                <c:pt idx="279">
                  <c:v>64</c:v>
                </c:pt>
                <c:pt idx="280">
                  <c:v>64</c:v>
                </c:pt>
                <c:pt idx="281">
                  <c:v>64</c:v>
                </c:pt>
                <c:pt idx="282">
                  <c:v>64</c:v>
                </c:pt>
                <c:pt idx="283">
                  <c:v>63.9</c:v>
                </c:pt>
                <c:pt idx="284">
                  <c:v>63.9</c:v>
                </c:pt>
                <c:pt idx="285">
                  <c:v>63.9</c:v>
                </c:pt>
                <c:pt idx="286">
                  <c:v>63.9</c:v>
                </c:pt>
                <c:pt idx="287">
                  <c:v>63.8</c:v>
                </c:pt>
                <c:pt idx="288">
                  <c:v>63.8</c:v>
                </c:pt>
                <c:pt idx="289">
                  <c:v>63.7</c:v>
                </c:pt>
                <c:pt idx="290">
                  <c:v>63.6</c:v>
                </c:pt>
                <c:pt idx="291">
                  <c:v>63.6</c:v>
                </c:pt>
                <c:pt idx="292">
                  <c:v>63.6</c:v>
                </c:pt>
                <c:pt idx="293">
                  <c:v>63.6</c:v>
                </c:pt>
                <c:pt idx="294">
                  <c:v>63.5</c:v>
                </c:pt>
                <c:pt idx="295">
                  <c:v>63.5</c:v>
                </c:pt>
                <c:pt idx="296">
                  <c:v>63.5</c:v>
                </c:pt>
                <c:pt idx="297">
                  <c:v>63.4</c:v>
                </c:pt>
                <c:pt idx="298">
                  <c:v>63.4</c:v>
                </c:pt>
                <c:pt idx="299">
                  <c:v>63.4</c:v>
                </c:pt>
                <c:pt idx="300">
                  <c:v>63.5</c:v>
                </c:pt>
                <c:pt idx="301">
                  <c:v>63.6</c:v>
                </c:pt>
                <c:pt idx="302">
                  <c:v>63.6</c:v>
                </c:pt>
                <c:pt idx="303">
                  <c:v>63.6</c:v>
                </c:pt>
                <c:pt idx="304">
                  <c:v>63.6</c:v>
                </c:pt>
                <c:pt idx="305">
                  <c:v>63.6</c:v>
                </c:pt>
                <c:pt idx="306">
                  <c:v>63.5</c:v>
                </c:pt>
                <c:pt idx="307">
                  <c:v>63.5</c:v>
                </c:pt>
                <c:pt idx="308">
                  <c:v>63.5</c:v>
                </c:pt>
                <c:pt idx="309">
                  <c:v>63.5</c:v>
                </c:pt>
                <c:pt idx="310">
                  <c:v>63.6</c:v>
                </c:pt>
                <c:pt idx="311">
                  <c:v>63.6</c:v>
                </c:pt>
                <c:pt idx="312">
                  <c:v>63.6</c:v>
                </c:pt>
                <c:pt idx="313">
                  <c:v>63.6</c:v>
                </c:pt>
                <c:pt idx="314">
                  <c:v>63.6</c:v>
                </c:pt>
                <c:pt idx="315">
                  <c:v>63.5</c:v>
                </c:pt>
                <c:pt idx="316">
                  <c:v>63.4</c:v>
                </c:pt>
                <c:pt idx="317">
                  <c:v>63.4</c:v>
                </c:pt>
                <c:pt idx="318">
                  <c:v>63.3</c:v>
                </c:pt>
                <c:pt idx="319">
                  <c:v>63.2</c:v>
                </c:pt>
                <c:pt idx="320">
                  <c:v>63.2</c:v>
                </c:pt>
                <c:pt idx="321">
                  <c:v>63.1</c:v>
                </c:pt>
                <c:pt idx="322">
                  <c:v>63</c:v>
                </c:pt>
                <c:pt idx="323">
                  <c:v>63</c:v>
                </c:pt>
                <c:pt idx="324">
                  <c:v>63.1</c:v>
                </c:pt>
                <c:pt idx="325">
                  <c:v>63.2</c:v>
                </c:pt>
                <c:pt idx="326">
                  <c:v>63.2</c:v>
                </c:pt>
                <c:pt idx="327">
                  <c:v>63.3</c:v>
                </c:pt>
                <c:pt idx="328">
                  <c:v>63.3</c:v>
                </c:pt>
                <c:pt idx="329">
                  <c:v>63.3</c:v>
                </c:pt>
                <c:pt idx="330">
                  <c:v>63.3</c:v>
                </c:pt>
                <c:pt idx="331">
                  <c:v>63.2</c:v>
                </c:pt>
                <c:pt idx="332">
                  <c:v>63.1</c:v>
                </c:pt>
                <c:pt idx="333">
                  <c:v>63</c:v>
                </c:pt>
                <c:pt idx="334">
                  <c:v>63</c:v>
                </c:pt>
                <c:pt idx="335">
                  <c:v>62.9</c:v>
                </c:pt>
                <c:pt idx="336">
                  <c:v>62.9</c:v>
                </c:pt>
                <c:pt idx="337">
                  <c:v>63</c:v>
                </c:pt>
                <c:pt idx="338">
                  <c:v>63.1</c:v>
                </c:pt>
                <c:pt idx="339">
                  <c:v>63.2</c:v>
                </c:pt>
                <c:pt idx="340">
                  <c:v>63.2</c:v>
                </c:pt>
                <c:pt idx="341">
                  <c:v>63.2</c:v>
                </c:pt>
                <c:pt idx="342">
                  <c:v>63.2</c:v>
                </c:pt>
                <c:pt idx="343">
                  <c:v>63.1</c:v>
                </c:pt>
                <c:pt idx="344">
                  <c:v>63.1</c:v>
                </c:pt>
                <c:pt idx="345">
                  <c:v>63.1</c:v>
                </c:pt>
                <c:pt idx="346">
                  <c:v>63.1</c:v>
                </c:pt>
                <c:pt idx="347">
                  <c:v>63.2</c:v>
                </c:pt>
                <c:pt idx="348">
                  <c:v>63.2</c:v>
                </c:pt>
                <c:pt idx="349">
                  <c:v>63.2</c:v>
                </c:pt>
                <c:pt idx="350">
                  <c:v>63.2</c:v>
                </c:pt>
                <c:pt idx="351">
                  <c:v>63.3</c:v>
                </c:pt>
                <c:pt idx="352">
                  <c:v>63.3</c:v>
                </c:pt>
                <c:pt idx="353">
                  <c:v>63.4</c:v>
                </c:pt>
                <c:pt idx="354">
                  <c:v>63.5</c:v>
                </c:pt>
                <c:pt idx="355">
                  <c:v>63.6</c:v>
                </c:pt>
                <c:pt idx="356">
                  <c:v>63.6</c:v>
                </c:pt>
                <c:pt idx="357">
                  <c:v>63.7</c:v>
                </c:pt>
                <c:pt idx="358">
                  <c:v>63.8</c:v>
                </c:pt>
                <c:pt idx="359">
                  <c:v>63.8</c:v>
                </c:pt>
                <c:pt idx="360">
                  <c:v>63.7</c:v>
                </c:pt>
                <c:pt idx="361">
                  <c:v>63.5</c:v>
                </c:pt>
                <c:pt idx="362">
                  <c:v>63.3</c:v>
                </c:pt>
                <c:pt idx="363">
                  <c:v>62.5</c:v>
                </c:pt>
                <c:pt idx="364">
                  <c:v>62.7</c:v>
                </c:pt>
                <c:pt idx="365">
                  <c:v>62.4</c:v>
                </c:pt>
                <c:pt idx="366">
                  <c:v>62.5</c:v>
                </c:pt>
                <c:pt idx="367">
                  <c:v>62.4</c:v>
                </c:pt>
                <c:pt idx="368">
                  <c:v>62.5</c:v>
                </c:pt>
                <c:pt idx="369">
                  <c:v>62.4</c:v>
                </c:pt>
                <c:pt idx="370">
                  <c:v>62.2</c:v>
                </c:pt>
                <c:pt idx="371">
                  <c:v>62.2</c:v>
                </c:pt>
                <c:pt idx="372">
                  <c:v>62.1</c:v>
                </c:pt>
                <c:pt idx="373">
                  <c:v>62.1</c:v>
                </c:pt>
                <c:pt idx="374">
                  <c:v>62.2</c:v>
                </c:pt>
                <c:pt idx="375">
                  <c:v>62.3</c:v>
                </c:pt>
                <c:pt idx="376">
                  <c:v>62.4</c:v>
                </c:pt>
                <c:pt idx="377">
                  <c:v>62.4</c:v>
                </c:pt>
                <c:pt idx="378">
                  <c:v>62.4</c:v>
                </c:pt>
                <c:pt idx="379">
                  <c:v>62.4</c:v>
                </c:pt>
                <c:pt idx="380">
                  <c:v>62.4</c:v>
                </c:pt>
                <c:pt idx="381">
                  <c:v>62.3</c:v>
                </c:pt>
                <c:pt idx="382">
                  <c:v>62.2</c:v>
                </c:pt>
                <c:pt idx="383">
                  <c:v>62.1</c:v>
                </c:pt>
                <c:pt idx="384" formatCode="General">
                  <c:v>62.1</c:v>
                </c:pt>
                <c:pt idx="385" formatCode="0.0">
                  <c:v>62.2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00-4BD6-B751-F4B5583E0F0E}"/>
            </c:ext>
          </c:extLst>
        </c:ser>
        <c:ser>
          <c:idx val="1"/>
          <c:order val="1"/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monthly!$A$170:$A$555</c:f>
              <c:numCache>
                <c:formatCode>General</c:formatCode>
                <c:ptCount val="386"/>
                <c:pt idx="0">
                  <c:v>1990</c:v>
                </c:pt>
                <c:pt idx="12">
                  <c:v>1991</c:v>
                </c:pt>
                <c:pt idx="24">
                  <c:v>1992</c:v>
                </c:pt>
                <c:pt idx="36">
                  <c:v>1993</c:v>
                </c:pt>
                <c:pt idx="48">
                  <c:v>1994</c:v>
                </c:pt>
                <c:pt idx="60">
                  <c:v>1995</c:v>
                </c:pt>
                <c:pt idx="72">
                  <c:v>1996</c:v>
                </c:pt>
                <c:pt idx="84">
                  <c:v>1997</c:v>
                </c:pt>
                <c:pt idx="96">
                  <c:v>1998</c:v>
                </c:pt>
                <c:pt idx="108">
                  <c:v>1999</c:v>
                </c:pt>
                <c:pt idx="120">
                  <c:v>2000</c:v>
                </c:pt>
                <c:pt idx="132">
                  <c:v>2001</c:v>
                </c:pt>
                <c:pt idx="144">
                  <c:v>2002</c:v>
                </c:pt>
                <c:pt idx="156">
                  <c:v>2003</c:v>
                </c:pt>
                <c:pt idx="168">
                  <c:v>2004</c:v>
                </c:pt>
                <c:pt idx="180">
                  <c:v>2005</c:v>
                </c:pt>
                <c:pt idx="192">
                  <c:v>2006</c:v>
                </c:pt>
                <c:pt idx="204">
                  <c:v>2007</c:v>
                </c:pt>
                <c:pt idx="216">
                  <c:v>2008</c:v>
                </c:pt>
                <c:pt idx="228">
                  <c:v>2009</c:v>
                </c:pt>
                <c:pt idx="240">
                  <c:v>2010</c:v>
                </c:pt>
                <c:pt idx="252">
                  <c:v>2011</c:v>
                </c:pt>
                <c:pt idx="264">
                  <c:v>2012</c:v>
                </c:pt>
                <c:pt idx="276">
                  <c:v>2013</c:v>
                </c:pt>
                <c:pt idx="288">
                  <c:v>2014</c:v>
                </c:pt>
                <c:pt idx="300">
                  <c:v>2015</c:v>
                </c:pt>
                <c:pt idx="312">
                  <c:v>2016</c:v>
                </c:pt>
                <c:pt idx="324">
                  <c:v>2017</c:v>
                </c:pt>
                <c:pt idx="336">
                  <c:v>2018</c:v>
                </c:pt>
                <c:pt idx="348">
                  <c:v>2019</c:v>
                </c:pt>
                <c:pt idx="360">
                  <c:v>2020</c:v>
                </c:pt>
                <c:pt idx="372">
                  <c:v>2021</c:v>
                </c:pt>
                <c:pt idx="384">
                  <c:v>2022</c:v>
                </c:pt>
              </c:numCache>
            </c:numRef>
          </c:cat>
          <c:val>
            <c:numRef>
              <c:f>monthly!$J$170:$J$555</c:f>
              <c:numCache>
                <c:formatCode>General</c:formatCode>
                <c:ptCount val="386"/>
                <c:pt idx="0">
                  <c:v>66.8</c:v>
                </c:pt>
                <c:pt idx="1">
                  <c:v>66.7</c:v>
                </c:pt>
                <c:pt idx="2">
                  <c:v>66.7</c:v>
                </c:pt>
                <c:pt idx="3">
                  <c:v>66.599999999999994</c:v>
                </c:pt>
                <c:pt idx="4">
                  <c:v>66.599999999999994</c:v>
                </c:pt>
                <c:pt idx="5">
                  <c:v>66.400000000000006</c:v>
                </c:pt>
                <c:pt idx="6">
                  <c:v>66.5</c:v>
                </c:pt>
                <c:pt idx="7">
                  <c:v>66.5</c:v>
                </c:pt>
                <c:pt idx="8">
                  <c:v>66.400000000000006</c:v>
                </c:pt>
                <c:pt idx="9">
                  <c:v>66.400000000000006</c:v>
                </c:pt>
                <c:pt idx="10">
                  <c:v>66.400000000000006</c:v>
                </c:pt>
                <c:pt idx="11">
                  <c:v>66.400000000000006</c:v>
                </c:pt>
                <c:pt idx="12">
                  <c:v>66.2</c:v>
                </c:pt>
                <c:pt idx="13">
                  <c:v>66.2</c:v>
                </c:pt>
                <c:pt idx="14">
                  <c:v>66.3</c:v>
                </c:pt>
                <c:pt idx="15">
                  <c:v>66.400000000000006</c:v>
                </c:pt>
                <c:pt idx="16">
                  <c:v>66.2</c:v>
                </c:pt>
                <c:pt idx="17">
                  <c:v>66.2</c:v>
                </c:pt>
                <c:pt idx="18">
                  <c:v>66.099999999999994</c:v>
                </c:pt>
                <c:pt idx="19">
                  <c:v>66</c:v>
                </c:pt>
                <c:pt idx="20">
                  <c:v>66.2</c:v>
                </c:pt>
                <c:pt idx="21">
                  <c:v>66.099999999999994</c:v>
                </c:pt>
                <c:pt idx="22">
                  <c:v>66.099999999999994</c:v>
                </c:pt>
                <c:pt idx="23">
                  <c:v>66</c:v>
                </c:pt>
                <c:pt idx="24">
                  <c:v>66.3</c:v>
                </c:pt>
                <c:pt idx="25">
                  <c:v>66.2</c:v>
                </c:pt>
                <c:pt idx="26">
                  <c:v>66.400000000000006</c:v>
                </c:pt>
                <c:pt idx="27">
                  <c:v>66.5</c:v>
                </c:pt>
                <c:pt idx="28">
                  <c:v>66.599999999999994</c:v>
                </c:pt>
                <c:pt idx="29">
                  <c:v>66.7</c:v>
                </c:pt>
                <c:pt idx="30">
                  <c:v>66.7</c:v>
                </c:pt>
                <c:pt idx="31">
                  <c:v>66.599999999999994</c:v>
                </c:pt>
                <c:pt idx="32">
                  <c:v>66.5</c:v>
                </c:pt>
                <c:pt idx="33">
                  <c:v>66.2</c:v>
                </c:pt>
                <c:pt idx="34">
                  <c:v>66.3</c:v>
                </c:pt>
                <c:pt idx="35">
                  <c:v>66.3</c:v>
                </c:pt>
                <c:pt idx="36">
                  <c:v>66.2</c:v>
                </c:pt>
                <c:pt idx="37">
                  <c:v>66.2</c:v>
                </c:pt>
                <c:pt idx="38">
                  <c:v>66.2</c:v>
                </c:pt>
                <c:pt idx="39">
                  <c:v>66.099999999999994</c:v>
                </c:pt>
                <c:pt idx="40">
                  <c:v>66.400000000000006</c:v>
                </c:pt>
                <c:pt idx="41">
                  <c:v>66.5</c:v>
                </c:pt>
                <c:pt idx="42">
                  <c:v>66.400000000000006</c:v>
                </c:pt>
                <c:pt idx="43">
                  <c:v>66.400000000000006</c:v>
                </c:pt>
                <c:pt idx="44">
                  <c:v>66.2</c:v>
                </c:pt>
                <c:pt idx="45">
                  <c:v>66.3</c:v>
                </c:pt>
                <c:pt idx="46">
                  <c:v>66.3</c:v>
                </c:pt>
                <c:pt idx="47">
                  <c:v>66.400000000000006</c:v>
                </c:pt>
                <c:pt idx="48">
                  <c:v>66.599999999999994</c:v>
                </c:pt>
                <c:pt idx="49">
                  <c:v>66.599999999999994</c:v>
                </c:pt>
                <c:pt idx="50">
                  <c:v>66.5</c:v>
                </c:pt>
                <c:pt idx="51">
                  <c:v>66.5</c:v>
                </c:pt>
                <c:pt idx="52">
                  <c:v>66.599999999999994</c:v>
                </c:pt>
                <c:pt idx="53">
                  <c:v>66.400000000000006</c:v>
                </c:pt>
                <c:pt idx="54">
                  <c:v>66.400000000000006</c:v>
                </c:pt>
                <c:pt idx="55">
                  <c:v>66.599999999999994</c:v>
                </c:pt>
                <c:pt idx="56">
                  <c:v>66.599999999999994</c:v>
                </c:pt>
                <c:pt idx="57">
                  <c:v>66.7</c:v>
                </c:pt>
                <c:pt idx="58">
                  <c:v>66.7</c:v>
                </c:pt>
                <c:pt idx="59">
                  <c:v>66.7</c:v>
                </c:pt>
                <c:pt idx="60">
                  <c:v>66.8</c:v>
                </c:pt>
                <c:pt idx="61">
                  <c:v>66.8</c:v>
                </c:pt>
                <c:pt idx="62">
                  <c:v>66.7</c:v>
                </c:pt>
                <c:pt idx="63">
                  <c:v>66.900000000000006</c:v>
                </c:pt>
                <c:pt idx="64">
                  <c:v>66.5</c:v>
                </c:pt>
                <c:pt idx="65">
                  <c:v>66.5</c:v>
                </c:pt>
                <c:pt idx="66">
                  <c:v>66.599999999999994</c:v>
                </c:pt>
                <c:pt idx="67">
                  <c:v>66.599999999999994</c:v>
                </c:pt>
                <c:pt idx="68">
                  <c:v>66.599999999999994</c:v>
                </c:pt>
                <c:pt idx="69">
                  <c:v>66.599999999999994</c:v>
                </c:pt>
                <c:pt idx="70">
                  <c:v>66.5</c:v>
                </c:pt>
                <c:pt idx="71">
                  <c:v>66.400000000000006</c:v>
                </c:pt>
                <c:pt idx="72">
                  <c:v>66.400000000000006</c:v>
                </c:pt>
                <c:pt idx="73">
                  <c:v>66.599999999999994</c:v>
                </c:pt>
                <c:pt idx="74">
                  <c:v>66.599999999999994</c:v>
                </c:pt>
                <c:pt idx="75">
                  <c:v>66.7</c:v>
                </c:pt>
                <c:pt idx="76">
                  <c:v>66.7</c:v>
                </c:pt>
                <c:pt idx="77">
                  <c:v>66.7</c:v>
                </c:pt>
                <c:pt idx="78">
                  <c:v>66.900000000000006</c:v>
                </c:pt>
                <c:pt idx="79">
                  <c:v>66.7</c:v>
                </c:pt>
                <c:pt idx="80">
                  <c:v>66.900000000000006</c:v>
                </c:pt>
                <c:pt idx="81">
                  <c:v>67</c:v>
                </c:pt>
                <c:pt idx="82">
                  <c:v>67</c:v>
                </c:pt>
                <c:pt idx="83">
                  <c:v>67</c:v>
                </c:pt>
                <c:pt idx="84">
                  <c:v>67</c:v>
                </c:pt>
                <c:pt idx="85">
                  <c:v>66.900000000000006</c:v>
                </c:pt>
                <c:pt idx="86">
                  <c:v>67.099999999999994</c:v>
                </c:pt>
                <c:pt idx="87">
                  <c:v>67.099999999999994</c:v>
                </c:pt>
                <c:pt idx="88">
                  <c:v>67.099999999999994</c:v>
                </c:pt>
                <c:pt idx="89">
                  <c:v>67.099999999999994</c:v>
                </c:pt>
                <c:pt idx="90">
                  <c:v>67.2</c:v>
                </c:pt>
                <c:pt idx="91">
                  <c:v>67.2</c:v>
                </c:pt>
                <c:pt idx="92">
                  <c:v>67.099999999999994</c:v>
                </c:pt>
                <c:pt idx="93">
                  <c:v>67.099999999999994</c:v>
                </c:pt>
                <c:pt idx="94">
                  <c:v>67.2</c:v>
                </c:pt>
                <c:pt idx="95">
                  <c:v>67.2</c:v>
                </c:pt>
                <c:pt idx="96">
                  <c:v>67.099999999999994</c:v>
                </c:pt>
                <c:pt idx="97">
                  <c:v>67.099999999999994</c:v>
                </c:pt>
                <c:pt idx="98">
                  <c:v>67.099999999999994</c:v>
                </c:pt>
                <c:pt idx="99">
                  <c:v>67</c:v>
                </c:pt>
                <c:pt idx="100">
                  <c:v>67</c:v>
                </c:pt>
                <c:pt idx="101">
                  <c:v>67</c:v>
                </c:pt>
                <c:pt idx="102">
                  <c:v>67</c:v>
                </c:pt>
                <c:pt idx="103">
                  <c:v>67</c:v>
                </c:pt>
                <c:pt idx="104">
                  <c:v>67.2</c:v>
                </c:pt>
                <c:pt idx="105">
                  <c:v>67.2</c:v>
                </c:pt>
                <c:pt idx="106">
                  <c:v>67.099999999999994</c:v>
                </c:pt>
                <c:pt idx="107">
                  <c:v>67.2</c:v>
                </c:pt>
                <c:pt idx="108">
                  <c:v>67.2</c:v>
                </c:pt>
                <c:pt idx="109">
                  <c:v>67.2</c:v>
                </c:pt>
                <c:pt idx="110">
                  <c:v>67</c:v>
                </c:pt>
                <c:pt idx="111">
                  <c:v>67.099999999999994</c:v>
                </c:pt>
                <c:pt idx="112">
                  <c:v>67.099999999999994</c:v>
                </c:pt>
                <c:pt idx="113">
                  <c:v>67.099999999999994</c:v>
                </c:pt>
                <c:pt idx="114">
                  <c:v>67.099999999999994</c:v>
                </c:pt>
                <c:pt idx="115">
                  <c:v>67</c:v>
                </c:pt>
                <c:pt idx="116">
                  <c:v>67</c:v>
                </c:pt>
                <c:pt idx="117">
                  <c:v>67</c:v>
                </c:pt>
                <c:pt idx="118">
                  <c:v>67.099999999999994</c:v>
                </c:pt>
                <c:pt idx="119">
                  <c:v>67.099999999999994</c:v>
                </c:pt>
                <c:pt idx="120">
                  <c:v>67.3</c:v>
                </c:pt>
                <c:pt idx="121">
                  <c:v>67.3</c:v>
                </c:pt>
                <c:pt idx="122">
                  <c:v>67.3</c:v>
                </c:pt>
                <c:pt idx="123">
                  <c:v>67.3</c:v>
                </c:pt>
                <c:pt idx="124">
                  <c:v>67.099999999999994</c:v>
                </c:pt>
                <c:pt idx="125">
                  <c:v>67.099999999999994</c:v>
                </c:pt>
                <c:pt idx="126">
                  <c:v>66.900000000000006</c:v>
                </c:pt>
                <c:pt idx="127">
                  <c:v>66.900000000000006</c:v>
                </c:pt>
                <c:pt idx="128">
                  <c:v>66.900000000000006</c:v>
                </c:pt>
                <c:pt idx="129">
                  <c:v>66.8</c:v>
                </c:pt>
                <c:pt idx="130">
                  <c:v>66.900000000000006</c:v>
                </c:pt>
                <c:pt idx="131">
                  <c:v>67</c:v>
                </c:pt>
                <c:pt idx="132">
                  <c:v>67.2</c:v>
                </c:pt>
                <c:pt idx="133">
                  <c:v>67.099999999999994</c:v>
                </c:pt>
                <c:pt idx="134">
                  <c:v>67.2</c:v>
                </c:pt>
                <c:pt idx="135">
                  <c:v>66.900000000000006</c:v>
                </c:pt>
                <c:pt idx="136">
                  <c:v>66.7</c:v>
                </c:pt>
                <c:pt idx="137">
                  <c:v>66.7</c:v>
                </c:pt>
                <c:pt idx="138">
                  <c:v>66.8</c:v>
                </c:pt>
                <c:pt idx="139">
                  <c:v>66.5</c:v>
                </c:pt>
                <c:pt idx="140">
                  <c:v>66.8</c:v>
                </c:pt>
                <c:pt idx="141">
                  <c:v>66.7</c:v>
                </c:pt>
                <c:pt idx="142">
                  <c:v>66.7</c:v>
                </c:pt>
                <c:pt idx="143">
                  <c:v>66.7</c:v>
                </c:pt>
                <c:pt idx="144">
                  <c:v>66.5</c:v>
                </c:pt>
                <c:pt idx="145">
                  <c:v>66.8</c:v>
                </c:pt>
                <c:pt idx="146">
                  <c:v>66.599999999999994</c:v>
                </c:pt>
                <c:pt idx="147">
                  <c:v>66.7</c:v>
                </c:pt>
                <c:pt idx="148">
                  <c:v>66.7</c:v>
                </c:pt>
                <c:pt idx="149">
                  <c:v>66.599999999999994</c:v>
                </c:pt>
                <c:pt idx="150">
                  <c:v>66.5</c:v>
                </c:pt>
                <c:pt idx="151">
                  <c:v>66.599999999999994</c:v>
                </c:pt>
                <c:pt idx="152">
                  <c:v>66.7</c:v>
                </c:pt>
                <c:pt idx="153">
                  <c:v>66.599999999999994</c:v>
                </c:pt>
                <c:pt idx="154">
                  <c:v>66.400000000000006</c:v>
                </c:pt>
                <c:pt idx="155">
                  <c:v>66.3</c:v>
                </c:pt>
                <c:pt idx="156">
                  <c:v>66.400000000000006</c:v>
                </c:pt>
                <c:pt idx="157">
                  <c:v>66.400000000000006</c:v>
                </c:pt>
                <c:pt idx="158">
                  <c:v>66.3</c:v>
                </c:pt>
                <c:pt idx="159">
                  <c:v>66.400000000000006</c:v>
                </c:pt>
                <c:pt idx="160">
                  <c:v>66.400000000000006</c:v>
                </c:pt>
                <c:pt idx="161">
                  <c:v>66.5</c:v>
                </c:pt>
                <c:pt idx="162">
                  <c:v>66.2</c:v>
                </c:pt>
                <c:pt idx="163">
                  <c:v>66.099999999999994</c:v>
                </c:pt>
                <c:pt idx="164">
                  <c:v>66.099999999999994</c:v>
                </c:pt>
                <c:pt idx="165">
                  <c:v>66.099999999999994</c:v>
                </c:pt>
                <c:pt idx="166">
                  <c:v>66.099999999999994</c:v>
                </c:pt>
                <c:pt idx="167">
                  <c:v>65.900000000000006</c:v>
                </c:pt>
                <c:pt idx="168">
                  <c:v>66.099999999999994</c:v>
                </c:pt>
                <c:pt idx="169">
                  <c:v>66</c:v>
                </c:pt>
                <c:pt idx="170">
                  <c:v>66</c:v>
                </c:pt>
                <c:pt idx="171">
                  <c:v>65.900000000000006</c:v>
                </c:pt>
                <c:pt idx="172">
                  <c:v>66</c:v>
                </c:pt>
                <c:pt idx="173">
                  <c:v>66.099999999999994</c:v>
                </c:pt>
                <c:pt idx="174">
                  <c:v>66.099999999999994</c:v>
                </c:pt>
                <c:pt idx="175">
                  <c:v>66</c:v>
                </c:pt>
                <c:pt idx="176">
                  <c:v>65.8</c:v>
                </c:pt>
                <c:pt idx="177">
                  <c:v>65.900000000000006</c:v>
                </c:pt>
                <c:pt idx="178">
                  <c:v>66</c:v>
                </c:pt>
                <c:pt idx="179">
                  <c:v>65.900000000000006</c:v>
                </c:pt>
                <c:pt idx="180">
                  <c:v>65.8</c:v>
                </c:pt>
                <c:pt idx="181">
                  <c:v>65.900000000000006</c:v>
                </c:pt>
                <c:pt idx="182">
                  <c:v>65.900000000000006</c:v>
                </c:pt>
                <c:pt idx="183">
                  <c:v>66.099999999999994</c:v>
                </c:pt>
                <c:pt idx="184">
                  <c:v>66.099999999999994</c:v>
                </c:pt>
                <c:pt idx="185">
                  <c:v>66.099999999999994</c:v>
                </c:pt>
                <c:pt idx="186">
                  <c:v>66.099999999999994</c:v>
                </c:pt>
                <c:pt idx="187">
                  <c:v>66.2</c:v>
                </c:pt>
                <c:pt idx="188">
                  <c:v>66.099999999999994</c:v>
                </c:pt>
                <c:pt idx="189">
                  <c:v>66.099999999999994</c:v>
                </c:pt>
                <c:pt idx="190">
                  <c:v>66</c:v>
                </c:pt>
                <c:pt idx="191">
                  <c:v>66</c:v>
                </c:pt>
                <c:pt idx="192">
                  <c:v>66</c:v>
                </c:pt>
                <c:pt idx="193">
                  <c:v>66.099999999999994</c:v>
                </c:pt>
                <c:pt idx="194">
                  <c:v>66.2</c:v>
                </c:pt>
                <c:pt idx="195">
                  <c:v>66.099999999999994</c:v>
                </c:pt>
                <c:pt idx="196">
                  <c:v>66.099999999999994</c:v>
                </c:pt>
                <c:pt idx="197">
                  <c:v>66.2</c:v>
                </c:pt>
                <c:pt idx="198">
                  <c:v>66.099999999999994</c:v>
                </c:pt>
                <c:pt idx="199">
                  <c:v>66.2</c:v>
                </c:pt>
                <c:pt idx="200">
                  <c:v>66.099999999999994</c:v>
                </c:pt>
                <c:pt idx="201">
                  <c:v>66.2</c:v>
                </c:pt>
                <c:pt idx="202">
                  <c:v>66.3</c:v>
                </c:pt>
                <c:pt idx="203">
                  <c:v>66.400000000000006</c:v>
                </c:pt>
                <c:pt idx="204">
                  <c:v>66.400000000000006</c:v>
                </c:pt>
                <c:pt idx="205">
                  <c:v>66.3</c:v>
                </c:pt>
                <c:pt idx="206">
                  <c:v>66.2</c:v>
                </c:pt>
                <c:pt idx="207">
                  <c:v>65.900000000000006</c:v>
                </c:pt>
                <c:pt idx="208">
                  <c:v>66</c:v>
                </c:pt>
                <c:pt idx="209">
                  <c:v>66</c:v>
                </c:pt>
                <c:pt idx="210">
                  <c:v>66</c:v>
                </c:pt>
                <c:pt idx="211">
                  <c:v>65.8</c:v>
                </c:pt>
                <c:pt idx="212">
                  <c:v>66</c:v>
                </c:pt>
                <c:pt idx="213">
                  <c:v>65.8</c:v>
                </c:pt>
                <c:pt idx="214">
                  <c:v>66</c:v>
                </c:pt>
                <c:pt idx="215">
                  <c:v>66</c:v>
                </c:pt>
                <c:pt idx="216">
                  <c:v>66.2</c:v>
                </c:pt>
                <c:pt idx="217">
                  <c:v>66</c:v>
                </c:pt>
                <c:pt idx="218">
                  <c:v>66.099999999999994</c:v>
                </c:pt>
                <c:pt idx="219">
                  <c:v>65.900000000000006</c:v>
                </c:pt>
                <c:pt idx="220">
                  <c:v>66.099999999999994</c:v>
                </c:pt>
                <c:pt idx="221">
                  <c:v>66.099999999999994</c:v>
                </c:pt>
                <c:pt idx="222">
                  <c:v>66.099999999999994</c:v>
                </c:pt>
                <c:pt idx="223">
                  <c:v>66.099999999999994</c:v>
                </c:pt>
                <c:pt idx="224">
                  <c:v>66</c:v>
                </c:pt>
                <c:pt idx="225">
                  <c:v>66</c:v>
                </c:pt>
                <c:pt idx="226">
                  <c:v>65.900000000000006</c:v>
                </c:pt>
                <c:pt idx="227">
                  <c:v>65.8</c:v>
                </c:pt>
                <c:pt idx="228">
                  <c:v>65.7</c:v>
                </c:pt>
                <c:pt idx="229">
                  <c:v>65.8</c:v>
                </c:pt>
                <c:pt idx="230">
                  <c:v>65.599999999999994</c:v>
                </c:pt>
                <c:pt idx="231">
                  <c:v>65.7</c:v>
                </c:pt>
                <c:pt idx="232">
                  <c:v>65.7</c:v>
                </c:pt>
                <c:pt idx="233">
                  <c:v>65.7</c:v>
                </c:pt>
                <c:pt idx="234">
                  <c:v>65.5</c:v>
                </c:pt>
                <c:pt idx="235">
                  <c:v>65.400000000000006</c:v>
                </c:pt>
                <c:pt idx="236">
                  <c:v>65.099999999999994</c:v>
                </c:pt>
                <c:pt idx="237">
                  <c:v>65</c:v>
                </c:pt>
                <c:pt idx="238">
                  <c:v>65</c:v>
                </c:pt>
                <c:pt idx="239">
                  <c:v>64.599999999999994</c:v>
                </c:pt>
                <c:pt idx="240">
                  <c:v>64.8</c:v>
                </c:pt>
                <c:pt idx="241">
                  <c:v>64.900000000000006</c:v>
                </c:pt>
                <c:pt idx="242">
                  <c:v>64.900000000000006</c:v>
                </c:pt>
                <c:pt idx="243">
                  <c:v>65.2</c:v>
                </c:pt>
                <c:pt idx="244">
                  <c:v>64.900000000000006</c:v>
                </c:pt>
                <c:pt idx="245">
                  <c:v>64.599999999999994</c:v>
                </c:pt>
                <c:pt idx="246">
                  <c:v>64.599999999999994</c:v>
                </c:pt>
                <c:pt idx="247">
                  <c:v>64.7</c:v>
                </c:pt>
                <c:pt idx="248">
                  <c:v>64.599999999999994</c:v>
                </c:pt>
                <c:pt idx="249">
                  <c:v>64.400000000000006</c:v>
                </c:pt>
                <c:pt idx="250">
                  <c:v>64.599999999999994</c:v>
                </c:pt>
                <c:pt idx="251">
                  <c:v>64.3</c:v>
                </c:pt>
                <c:pt idx="252">
                  <c:v>64.2</c:v>
                </c:pt>
                <c:pt idx="253">
                  <c:v>64.099999999999994</c:v>
                </c:pt>
                <c:pt idx="254">
                  <c:v>64.2</c:v>
                </c:pt>
                <c:pt idx="255">
                  <c:v>64.2</c:v>
                </c:pt>
                <c:pt idx="256">
                  <c:v>64.099999999999994</c:v>
                </c:pt>
                <c:pt idx="257">
                  <c:v>64</c:v>
                </c:pt>
                <c:pt idx="258">
                  <c:v>64</c:v>
                </c:pt>
                <c:pt idx="259">
                  <c:v>64.099999999999994</c:v>
                </c:pt>
                <c:pt idx="260">
                  <c:v>64.2</c:v>
                </c:pt>
                <c:pt idx="261">
                  <c:v>64.099999999999994</c:v>
                </c:pt>
                <c:pt idx="262">
                  <c:v>64.099999999999994</c:v>
                </c:pt>
                <c:pt idx="263">
                  <c:v>64</c:v>
                </c:pt>
                <c:pt idx="264">
                  <c:v>63.7</c:v>
                </c:pt>
                <c:pt idx="265">
                  <c:v>63.8</c:v>
                </c:pt>
                <c:pt idx="266">
                  <c:v>63.8</c:v>
                </c:pt>
                <c:pt idx="267">
                  <c:v>63.7</c:v>
                </c:pt>
                <c:pt idx="268">
                  <c:v>63.7</c:v>
                </c:pt>
                <c:pt idx="269">
                  <c:v>63.8</c:v>
                </c:pt>
                <c:pt idx="270">
                  <c:v>63.7</c:v>
                </c:pt>
                <c:pt idx="271">
                  <c:v>63.5</c:v>
                </c:pt>
                <c:pt idx="272">
                  <c:v>63.6</c:v>
                </c:pt>
                <c:pt idx="273">
                  <c:v>63.8</c:v>
                </c:pt>
                <c:pt idx="274">
                  <c:v>63.6</c:v>
                </c:pt>
                <c:pt idx="275">
                  <c:v>63.7</c:v>
                </c:pt>
                <c:pt idx="276">
                  <c:v>63.7</c:v>
                </c:pt>
                <c:pt idx="277">
                  <c:v>63.4</c:v>
                </c:pt>
                <c:pt idx="278">
                  <c:v>63.3</c:v>
                </c:pt>
                <c:pt idx="279">
                  <c:v>63.4</c:v>
                </c:pt>
                <c:pt idx="280">
                  <c:v>63.4</c:v>
                </c:pt>
                <c:pt idx="281">
                  <c:v>63.4</c:v>
                </c:pt>
                <c:pt idx="282">
                  <c:v>63.3</c:v>
                </c:pt>
                <c:pt idx="283">
                  <c:v>63.3</c:v>
                </c:pt>
                <c:pt idx="284">
                  <c:v>63.2</c:v>
                </c:pt>
                <c:pt idx="285">
                  <c:v>62.8</c:v>
                </c:pt>
                <c:pt idx="286">
                  <c:v>63</c:v>
                </c:pt>
                <c:pt idx="287">
                  <c:v>62.9</c:v>
                </c:pt>
                <c:pt idx="288">
                  <c:v>62.9</c:v>
                </c:pt>
                <c:pt idx="289">
                  <c:v>62.9</c:v>
                </c:pt>
                <c:pt idx="290">
                  <c:v>63.1</c:v>
                </c:pt>
                <c:pt idx="291">
                  <c:v>62.8</c:v>
                </c:pt>
                <c:pt idx="292">
                  <c:v>62.9</c:v>
                </c:pt>
                <c:pt idx="293">
                  <c:v>62.8</c:v>
                </c:pt>
                <c:pt idx="294">
                  <c:v>62.9</c:v>
                </c:pt>
                <c:pt idx="295">
                  <c:v>62.9</c:v>
                </c:pt>
                <c:pt idx="296">
                  <c:v>62.8</c:v>
                </c:pt>
                <c:pt idx="297">
                  <c:v>62.9</c:v>
                </c:pt>
                <c:pt idx="298">
                  <c:v>62.9</c:v>
                </c:pt>
                <c:pt idx="299">
                  <c:v>62.8</c:v>
                </c:pt>
                <c:pt idx="300">
                  <c:v>62.9</c:v>
                </c:pt>
                <c:pt idx="301">
                  <c:v>62.7</c:v>
                </c:pt>
                <c:pt idx="302">
                  <c:v>62.6</c:v>
                </c:pt>
                <c:pt idx="303">
                  <c:v>62.8</c:v>
                </c:pt>
                <c:pt idx="304">
                  <c:v>62.9</c:v>
                </c:pt>
                <c:pt idx="305">
                  <c:v>62.7</c:v>
                </c:pt>
                <c:pt idx="306">
                  <c:v>62.6</c:v>
                </c:pt>
                <c:pt idx="307">
                  <c:v>62.6</c:v>
                </c:pt>
                <c:pt idx="308">
                  <c:v>62.4</c:v>
                </c:pt>
                <c:pt idx="309">
                  <c:v>62.5</c:v>
                </c:pt>
                <c:pt idx="310">
                  <c:v>62.5</c:v>
                </c:pt>
                <c:pt idx="311">
                  <c:v>62.7</c:v>
                </c:pt>
                <c:pt idx="312">
                  <c:v>62.7</c:v>
                </c:pt>
                <c:pt idx="313">
                  <c:v>62.8</c:v>
                </c:pt>
                <c:pt idx="314">
                  <c:v>63</c:v>
                </c:pt>
                <c:pt idx="315">
                  <c:v>62.9</c:v>
                </c:pt>
                <c:pt idx="316">
                  <c:v>62.7</c:v>
                </c:pt>
                <c:pt idx="317">
                  <c:v>62.7</c:v>
                </c:pt>
                <c:pt idx="318">
                  <c:v>62.8</c:v>
                </c:pt>
                <c:pt idx="319">
                  <c:v>62.9</c:v>
                </c:pt>
                <c:pt idx="320">
                  <c:v>62.9</c:v>
                </c:pt>
                <c:pt idx="321">
                  <c:v>62.8</c:v>
                </c:pt>
                <c:pt idx="322">
                  <c:v>62.7</c:v>
                </c:pt>
                <c:pt idx="323">
                  <c:v>62.7</c:v>
                </c:pt>
                <c:pt idx="324">
                  <c:v>62.8</c:v>
                </c:pt>
                <c:pt idx="325">
                  <c:v>62.9</c:v>
                </c:pt>
                <c:pt idx="326">
                  <c:v>62.9</c:v>
                </c:pt>
                <c:pt idx="327">
                  <c:v>63</c:v>
                </c:pt>
                <c:pt idx="328">
                  <c:v>62.8</c:v>
                </c:pt>
                <c:pt idx="329">
                  <c:v>62.8</c:v>
                </c:pt>
                <c:pt idx="330">
                  <c:v>62.9</c:v>
                </c:pt>
                <c:pt idx="331">
                  <c:v>62.9</c:v>
                </c:pt>
                <c:pt idx="332">
                  <c:v>63.1</c:v>
                </c:pt>
                <c:pt idx="333">
                  <c:v>62.7</c:v>
                </c:pt>
                <c:pt idx="334">
                  <c:v>62.7</c:v>
                </c:pt>
                <c:pt idx="335">
                  <c:v>62.7</c:v>
                </c:pt>
                <c:pt idx="336">
                  <c:v>62.7</c:v>
                </c:pt>
                <c:pt idx="337">
                  <c:v>63</c:v>
                </c:pt>
                <c:pt idx="338">
                  <c:v>62.9</c:v>
                </c:pt>
                <c:pt idx="339">
                  <c:v>62.9</c:v>
                </c:pt>
                <c:pt idx="340">
                  <c:v>62.9</c:v>
                </c:pt>
                <c:pt idx="341">
                  <c:v>62.9</c:v>
                </c:pt>
                <c:pt idx="342">
                  <c:v>62.9</c:v>
                </c:pt>
                <c:pt idx="343">
                  <c:v>62.7</c:v>
                </c:pt>
                <c:pt idx="344">
                  <c:v>62.7</c:v>
                </c:pt>
                <c:pt idx="345">
                  <c:v>62.9</c:v>
                </c:pt>
                <c:pt idx="346">
                  <c:v>62.9</c:v>
                </c:pt>
                <c:pt idx="347">
                  <c:v>63</c:v>
                </c:pt>
                <c:pt idx="348">
                  <c:v>63.1</c:v>
                </c:pt>
                <c:pt idx="349">
                  <c:v>63.1</c:v>
                </c:pt>
                <c:pt idx="350">
                  <c:v>63.1</c:v>
                </c:pt>
                <c:pt idx="351">
                  <c:v>62.9</c:v>
                </c:pt>
                <c:pt idx="352">
                  <c:v>62.9</c:v>
                </c:pt>
                <c:pt idx="353">
                  <c:v>62.9</c:v>
                </c:pt>
                <c:pt idx="354">
                  <c:v>63.1</c:v>
                </c:pt>
                <c:pt idx="355">
                  <c:v>63.1</c:v>
                </c:pt>
                <c:pt idx="356">
                  <c:v>63.2</c:v>
                </c:pt>
                <c:pt idx="357">
                  <c:v>63.2</c:v>
                </c:pt>
                <c:pt idx="358">
                  <c:v>63.2</c:v>
                </c:pt>
                <c:pt idx="359">
                  <c:v>63.3</c:v>
                </c:pt>
                <c:pt idx="360">
                  <c:v>63.4</c:v>
                </c:pt>
                <c:pt idx="361">
                  <c:v>63.4</c:v>
                </c:pt>
                <c:pt idx="362">
                  <c:v>62.7</c:v>
                </c:pt>
                <c:pt idx="363">
                  <c:v>60.2</c:v>
                </c:pt>
                <c:pt idx="364">
                  <c:v>60.8</c:v>
                </c:pt>
                <c:pt idx="365">
                  <c:v>61.4</c:v>
                </c:pt>
                <c:pt idx="366">
                  <c:v>61.5</c:v>
                </c:pt>
                <c:pt idx="367">
                  <c:v>61.7</c:v>
                </c:pt>
                <c:pt idx="368">
                  <c:v>61.4</c:v>
                </c:pt>
                <c:pt idx="369">
                  <c:v>61.6</c:v>
                </c:pt>
                <c:pt idx="370">
                  <c:v>61.5</c:v>
                </c:pt>
                <c:pt idx="371">
                  <c:v>61.5</c:v>
                </c:pt>
                <c:pt idx="372">
                  <c:v>61.4</c:v>
                </c:pt>
                <c:pt idx="373">
                  <c:v>61.5</c:v>
                </c:pt>
                <c:pt idx="374">
                  <c:v>61.5</c:v>
                </c:pt>
                <c:pt idx="375">
                  <c:v>61.7</c:v>
                </c:pt>
                <c:pt idx="376">
                  <c:v>61.6</c:v>
                </c:pt>
                <c:pt idx="377">
                  <c:v>61.6</c:v>
                </c:pt>
                <c:pt idx="378">
                  <c:v>61.7</c:v>
                </c:pt>
                <c:pt idx="379">
                  <c:v>61.7</c:v>
                </c:pt>
                <c:pt idx="380">
                  <c:v>61.7</c:v>
                </c:pt>
                <c:pt idx="381">
                  <c:v>61.7</c:v>
                </c:pt>
                <c:pt idx="382">
                  <c:v>61.9</c:v>
                </c:pt>
                <c:pt idx="383">
                  <c:v>61.9</c:v>
                </c:pt>
                <c:pt idx="384">
                  <c:v>62.3</c:v>
                </c:pt>
                <c:pt idx="385">
                  <c:v>62.4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00-4BD6-B751-F4B5583E0F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5118448"/>
        <c:axId val="715115168"/>
      </c:lineChart>
      <c:catAx>
        <c:axId val="71511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5115168"/>
        <c:crosses val="autoZero"/>
        <c:auto val="1"/>
        <c:lblAlgn val="ctr"/>
        <c:lblOffset val="100"/>
        <c:noMultiLvlLbl val="0"/>
      </c:catAx>
      <c:valAx>
        <c:axId val="71511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511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All Items</c:v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CPI!$C$14:$C$628</c:f>
              <c:strCache>
                <c:ptCount val="613"/>
                <c:pt idx="0">
                  <c:v>1971</c:v>
                </c:pt>
                <c:pt idx="12">
                  <c:v>1972</c:v>
                </c:pt>
                <c:pt idx="24">
                  <c:v>1973</c:v>
                </c:pt>
                <c:pt idx="36">
                  <c:v>1974</c:v>
                </c:pt>
                <c:pt idx="48">
                  <c:v>1975</c:v>
                </c:pt>
                <c:pt idx="60">
                  <c:v>1976</c:v>
                </c:pt>
                <c:pt idx="72">
                  <c:v>1977</c:v>
                </c:pt>
                <c:pt idx="84">
                  <c:v>1978</c:v>
                </c:pt>
                <c:pt idx="96">
                  <c:v>1979</c:v>
                </c:pt>
                <c:pt idx="108">
                  <c:v>1980</c:v>
                </c:pt>
                <c:pt idx="120">
                  <c:v>1981</c:v>
                </c:pt>
                <c:pt idx="132">
                  <c:v>1982</c:v>
                </c:pt>
                <c:pt idx="144">
                  <c:v>1983</c:v>
                </c:pt>
                <c:pt idx="156">
                  <c:v>1984</c:v>
                </c:pt>
                <c:pt idx="168">
                  <c:v>1985</c:v>
                </c:pt>
                <c:pt idx="180">
                  <c:v>1986</c:v>
                </c:pt>
                <c:pt idx="192">
                  <c:v>1987</c:v>
                </c:pt>
                <c:pt idx="204">
                  <c:v>1988</c:v>
                </c:pt>
                <c:pt idx="216">
                  <c:v>1989</c:v>
                </c:pt>
                <c:pt idx="228">
                  <c:v>1990</c:v>
                </c:pt>
                <c:pt idx="240">
                  <c:v>1991</c:v>
                </c:pt>
                <c:pt idx="252">
                  <c:v>1992</c:v>
                </c:pt>
                <c:pt idx="264">
                  <c:v>1993</c:v>
                </c:pt>
                <c:pt idx="276">
                  <c:v>1994</c:v>
                </c:pt>
                <c:pt idx="288">
                  <c:v>1995</c:v>
                </c:pt>
                <c:pt idx="300">
                  <c:v>1996</c:v>
                </c:pt>
                <c:pt idx="312">
                  <c:v>1997</c:v>
                </c:pt>
                <c:pt idx="324">
                  <c:v>1998</c:v>
                </c:pt>
                <c:pt idx="336">
                  <c:v>1999</c:v>
                </c:pt>
                <c:pt idx="348">
                  <c:v>2000</c:v>
                </c:pt>
                <c:pt idx="360">
                  <c:v>2001</c:v>
                </c:pt>
                <c:pt idx="372">
                  <c:v>2002</c:v>
                </c:pt>
                <c:pt idx="384">
                  <c:v>2003</c:v>
                </c:pt>
                <c:pt idx="396">
                  <c:v>2004</c:v>
                </c:pt>
                <c:pt idx="408">
                  <c:v>2005</c:v>
                </c:pt>
                <c:pt idx="420">
                  <c:v>2006</c:v>
                </c:pt>
                <c:pt idx="432">
                  <c:v>2007</c:v>
                </c:pt>
                <c:pt idx="444">
                  <c:v>2008</c:v>
                </c:pt>
                <c:pt idx="456">
                  <c:v>2009</c:v>
                </c:pt>
                <c:pt idx="468">
                  <c:v>2010</c:v>
                </c:pt>
                <c:pt idx="480">
                  <c:v>2011</c:v>
                </c:pt>
                <c:pt idx="492">
                  <c:v>2012</c:v>
                </c:pt>
                <c:pt idx="504">
                  <c:v>2013</c:v>
                </c:pt>
                <c:pt idx="516">
                  <c:v>2014</c:v>
                </c:pt>
                <c:pt idx="528">
                  <c:v>2015</c:v>
                </c:pt>
                <c:pt idx="540">
                  <c:v>2016</c:v>
                </c:pt>
                <c:pt idx="552">
                  <c:v>2017</c:v>
                </c:pt>
                <c:pt idx="564">
                  <c:v>2018</c:v>
                </c:pt>
                <c:pt idx="576">
                  <c:v>2019</c:v>
                </c:pt>
                <c:pt idx="588">
                  <c:v>2020</c:v>
                </c:pt>
                <c:pt idx="600">
                  <c:v>2021</c:v>
                </c:pt>
                <c:pt idx="612">
                  <c:v>2022</c:v>
                </c:pt>
              </c:strCache>
            </c:strRef>
          </c:cat>
          <c:val>
            <c:numRef>
              <c:f>CPI!$G$14:$G$628</c:f>
              <c:numCache>
                <c:formatCode>0%</c:formatCode>
                <c:ptCount val="615"/>
                <c:pt idx="0">
                  <c:v>5.2770448548812743E-2</c:v>
                </c:pt>
                <c:pt idx="1">
                  <c:v>4.7244094488188892E-2</c:v>
                </c:pt>
                <c:pt idx="2">
                  <c:v>4.4386422976501416E-2</c:v>
                </c:pt>
                <c:pt idx="3">
                  <c:v>4.1558441558441572E-2</c:v>
                </c:pt>
                <c:pt idx="4">
                  <c:v>4.4041450777202007E-2</c:v>
                </c:pt>
                <c:pt idx="5">
                  <c:v>4.3814432989690788E-2</c:v>
                </c:pt>
                <c:pt idx="6">
                  <c:v>4.3701799485861281E-2</c:v>
                </c:pt>
                <c:pt idx="7">
                  <c:v>4.3589743589743657E-2</c:v>
                </c:pt>
                <c:pt idx="8">
                  <c:v>4.0816326530612068E-2</c:v>
                </c:pt>
                <c:pt idx="9">
                  <c:v>3.8071065989847774E-2</c:v>
                </c:pt>
                <c:pt idx="10">
                  <c:v>3.5353535353535248E-2</c:v>
                </c:pt>
                <c:pt idx="11">
                  <c:v>3.2663316582914659E-2</c:v>
                </c:pt>
                <c:pt idx="12">
                  <c:v>3.2581453634085378E-2</c:v>
                </c:pt>
                <c:pt idx="13">
                  <c:v>3.7593984962406068E-2</c:v>
                </c:pt>
                <c:pt idx="14">
                  <c:v>3.499999999999992E-2</c:v>
                </c:pt>
                <c:pt idx="15">
                  <c:v>3.4912718204488824E-2</c:v>
                </c:pt>
                <c:pt idx="16">
                  <c:v>3.2258064516129226E-2</c:v>
                </c:pt>
                <c:pt idx="17">
                  <c:v>2.9629629629629672E-2</c:v>
                </c:pt>
                <c:pt idx="18">
                  <c:v>2.9556650246305383E-2</c:v>
                </c:pt>
                <c:pt idx="19">
                  <c:v>2.9484029484029284E-2</c:v>
                </c:pt>
                <c:pt idx="20">
                  <c:v>3.1862745098039325E-2</c:v>
                </c:pt>
                <c:pt idx="21">
                  <c:v>3.1784841075794823E-2</c:v>
                </c:pt>
                <c:pt idx="22">
                  <c:v>3.4146341463414664E-2</c:v>
                </c:pt>
                <c:pt idx="23">
                  <c:v>3.4063260340632562E-2</c:v>
                </c:pt>
                <c:pt idx="24">
                  <c:v>3.6407766990291357E-2</c:v>
                </c:pt>
                <c:pt idx="25">
                  <c:v>3.8647342995169032E-2</c:v>
                </c:pt>
                <c:pt idx="26">
                  <c:v>4.8309178743961345E-2</c:v>
                </c:pt>
                <c:pt idx="27">
                  <c:v>5.3012048192771166E-2</c:v>
                </c:pt>
                <c:pt idx="28">
                  <c:v>5.5288461538461453E-2</c:v>
                </c:pt>
                <c:pt idx="29">
                  <c:v>5.9952038369304628E-2</c:v>
                </c:pt>
                <c:pt idx="30">
                  <c:v>5.741626794258381E-2</c:v>
                </c:pt>
                <c:pt idx="31">
                  <c:v>7.398568019093088E-2</c:v>
                </c:pt>
                <c:pt idx="32">
                  <c:v>7.3634204275534465E-2</c:v>
                </c:pt>
                <c:pt idx="33">
                  <c:v>8.0568720379146974E-2</c:v>
                </c:pt>
                <c:pt idx="34">
                  <c:v>8.2547169811320709E-2</c:v>
                </c:pt>
                <c:pt idx="35">
                  <c:v>8.9411764705882302E-2</c:v>
                </c:pt>
                <c:pt idx="36">
                  <c:v>9.6018735362997543E-2</c:v>
                </c:pt>
                <c:pt idx="37">
                  <c:v>9.9999999999999867E-2</c:v>
                </c:pt>
                <c:pt idx="38">
                  <c:v>0.10138248847926268</c:v>
                </c:pt>
                <c:pt idx="39">
                  <c:v>0.10068649885583514</c:v>
                </c:pt>
                <c:pt idx="40">
                  <c:v>0.1070615034168565</c:v>
                </c:pt>
                <c:pt idx="41">
                  <c:v>0.10859728506787314</c:v>
                </c:pt>
                <c:pt idx="42">
                  <c:v>0.1153846153846152</c:v>
                </c:pt>
                <c:pt idx="43">
                  <c:v>0.10888888888888881</c:v>
                </c:pt>
                <c:pt idx="44">
                  <c:v>0.11946902654867242</c:v>
                </c:pt>
                <c:pt idx="45">
                  <c:v>0.11842105263157898</c:v>
                </c:pt>
                <c:pt idx="46">
                  <c:v>0.12200435729847503</c:v>
                </c:pt>
                <c:pt idx="47">
                  <c:v>0.12095032397408212</c:v>
                </c:pt>
                <c:pt idx="48">
                  <c:v>0.11752136752136755</c:v>
                </c:pt>
                <c:pt idx="49">
                  <c:v>0.11205073995771686</c:v>
                </c:pt>
                <c:pt idx="50">
                  <c:v>0.10460251046025104</c:v>
                </c:pt>
                <c:pt idx="51">
                  <c:v>0.10187110187110182</c:v>
                </c:pt>
                <c:pt idx="52">
                  <c:v>9.259259259259256E-2</c:v>
                </c:pt>
                <c:pt idx="53">
                  <c:v>9.1836734693877542E-2</c:v>
                </c:pt>
                <c:pt idx="54">
                  <c:v>9.5334685598377433E-2</c:v>
                </c:pt>
                <c:pt idx="55">
                  <c:v>8.6172344689378955E-2</c:v>
                </c:pt>
                <c:pt idx="56">
                  <c:v>7.9051383399209474E-2</c:v>
                </c:pt>
                <c:pt idx="57">
                  <c:v>7.6470588235294068E-2</c:v>
                </c:pt>
                <c:pt idx="58">
                  <c:v>7.3786407766990303E-2</c:v>
                </c:pt>
                <c:pt idx="59">
                  <c:v>7.1290944123314048E-2</c:v>
                </c:pt>
                <c:pt idx="60">
                  <c:v>6.6921606118546917E-2</c:v>
                </c:pt>
                <c:pt idx="61">
                  <c:v>6.2737642585551257E-2</c:v>
                </c:pt>
                <c:pt idx="62">
                  <c:v>6.0606060606060552E-2</c:v>
                </c:pt>
                <c:pt idx="63">
                  <c:v>5.8490566037735947E-2</c:v>
                </c:pt>
                <c:pt idx="64">
                  <c:v>6.2146892655367214E-2</c:v>
                </c:pt>
                <c:pt idx="65">
                  <c:v>5.9813084112149584E-2</c:v>
                </c:pt>
                <c:pt idx="66">
                  <c:v>5.555555555555558E-2</c:v>
                </c:pt>
                <c:pt idx="67">
                  <c:v>5.719557195571956E-2</c:v>
                </c:pt>
                <c:pt idx="68">
                  <c:v>5.4945054945054972E-2</c:v>
                </c:pt>
                <c:pt idx="69">
                  <c:v>5.464480874316946E-2</c:v>
                </c:pt>
                <c:pt idx="70">
                  <c:v>5.0632911392405111E-2</c:v>
                </c:pt>
                <c:pt idx="71">
                  <c:v>5.0359712230215736E-2</c:v>
                </c:pt>
                <c:pt idx="72">
                  <c:v>5.1971326164874654E-2</c:v>
                </c:pt>
                <c:pt idx="73">
                  <c:v>6.0822898032200312E-2</c:v>
                </c:pt>
                <c:pt idx="74">
                  <c:v>6.4285714285714279E-2</c:v>
                </c:pt>
                <c:pt idx="75">
                  <c:v>6.9518716577540163E-2</c:v>
                </c:pt>
                <c:pt idx="76">
                  <c:v>6.7375886524822848E-2</c:v>
                </c:pt>
                <c:pt idx="77">
                  <c:v>6.7019400352733571E-2</c:v>
                </c:pt>
                <c:pt idx="78">
                  <c:v>6.6666666666666652E-2</c:v>
                </c:pt>
                <c:pt idx="79">
                  <c:v>6.6317626527050644E-2</c:v>
                </c:pt>
                <c:pt idx="80">
                  <c:v>6.4236111111110938E-2</c:v>
                </c:pt>
                <c:pt idx="81">
                  <c:v>6.390328151986191E-2</c:v>
                </c:pt>
                <c:pt idx="82">
                  <c:v>6.7125645438898429E-2</c:v>
                </c:pt>
                <c:pt idx="83">
                  <c:v>6.6780821917808098E-2</c:v>
                </c:pt>
                <c:pt idx="84">
                  <c:v>6.8143100511073307E-2</c:v>
                </c:pt>
                <c:pt idx="85">
                  <c:v>6.2394603709949426E-2</c:v>
                </c:pt>
                <c:pt idx="86">
                  <c:v>6.3758389261744819E-2</c:v>
                </c:pt>
                <c:pt idx="87">
                  <c:v>6.4999999999999947E-2</c:v>
                </c:pt>
                <c:pt idx="88">
                  <c:v>7.1428571428571397E-2</c:v>
                </c:pt>
                <c:pt idx="89">
                  <c:v>7.4380165289256173E-2</c:v>
                </c:pt>
                <c:pt idx="90">
                  <c:v>7.7302631578947345E-2</c:v>
                </c:pt>
                <c:pt idx="91">
                  <c:v>7.8559738134206247E-2</c:v>
                </c:pt>
                <c:pt idx="92">
                  <c:v>8.4828711256117462E-2</c:v>
                </c:pt>
                <c:pt idx="93">
                  <c:v>8.9285714285714191E-2</c:v>
                </c:pt>
                <c:pt idx="94">
                  <c:v>8.870967741935476E-2</c:v>
                </c:pt>
                <c:pt idx="95">
                  <c:v>8.9887640449438422E-2</c:v>
                </c:pt>
                <c:pt idx="96">
                  <c:v>9.2503987240829311E-2</c:v>
                </c:pt>
                <c:pt idx="97">
                  <c:v>9.8412698412698507E-2</c:v>
                </c:pt>
                <c:pt idx="98">
                  <c:v>0.10252365930599372</c:v>
                </c:pt>
                <c:pt idx="99">
                  <c:v>0.10485133020344284</c:v>
                </c:pt>
                <c:pt idx="100">
                  <c:v>0.10697674418604652</c:v>
                </c:pt>
                <c:pt idx="101">
                  <c:v>0.11076923076923073</c:v>
                </c:pt>
                <c:pt idx="102">
                  <c:v>0.11450381679389321</c:v>
                </c:pt>
                <c:pt idx="103">
                  <c:v>0.11836115326251884</c:v>
                </c:pt>
                <c:pt idx="104">
                  <c:v>0.11879699248120312</c:v>
                </c:pt>
                <c:pt idx="105">
                  <c:v>0.12071535022354718</c:v>
                </c:pt>
                <c:pt idx="106">
                  <c:v>0.125925925925926</c:v>
                </c:pt>
                <c:pt idx="107">
                  <c:v>0.13254786450662737</c:v>
                </c:pt>
                <c:pt idx="108">
                  <c:v>0.13868613138686126</c:v>
                </c:pt>
                <c:pt idx="109">
                  <c:v>0.14161849710982644</c:v>
                </c:pt>
                <c:pt idx="110">
                  <c:v>0.14592274678111572</c:v>
                </c:pt>
                <c:pt idx="111">
                  <c:v>0.14589235127478761</c:v>
                </c:pt>
                <c:pt idx="112">
                  <c:v>0.14425770308123242</c:v>
                </c:pt>
                <c:pt idx="113">
                  <c:v>0.14265927977839321</c:v>
                </c:pt>
                <c:pt idx="114">
                  <c:v>0.1315068493150684</c:v>
                </c:pt>
                <c:pt idx="115">
                  <c:v>0.12890094979647215</c:v>
                </c:pt>
                <c:pt idx="116">
                  <c:v>0.12768817204301075</c:v>
                </c:pt>
                <c:pt idx="117">
                  <c:v>0.12632978723404253</c:v>
                </c:pt>
                <c:pt idx="118">
                  <c:v>0.12631578947368416</c:v>
                </c:pt>
                <c:pt idx="119">
                  <c:v>0.12353706111833551</c:v>
                </c:pt>
                <c:pt idx="120">
                  <c:v>0.11794871794871797</c:v>
                </c:pt>
                <c:pt idx="121">
                  <c:v>0.11392405063291133</c:v>
                </c:pt>
                <c:pt idx="122">
                  <c:v>0.10611735330836458</c:v>
                </c:pt>
                <c:pt idx="123">
                  <c:v>0.10135970333745359</c:v>
                </c:pt>
                <c:pt idx="124">
                  <c:v>9.7919216646266793E-2</c:v>
                </c:pt>
                <c:pt idx="125">
                  <c:v>9.6969696969696928E-2</c:v>
                </c:pt>
                <c:pt idx="126">
                  <c:v>0.10774818401937059</c:v>
                </c:pt>
                <c:pt idx="127">
                  <c:v>0.10817307692307687</c:v>
                </c:pt>
                <c:pt idx="128">
                  <c:v>0.1096543504171632</c:v>
                </c:pt>
                <c:pt idx="129">
                  <c:v>0.10271546635182993</c:v>
                </c:pt>
                <c:pt idx="130">
                  <c:v>9.5794392523364635E-2</c:v>
                </c:pt>
                <c:pt idx="131">
                  <c:v>8.9120370370370239E-2</c:v>
                </c:pt>
                <c:pt idx="132">
                  <c:v>8.256880733944949E-2</c:v>
                </c:pt>
                <c:pt idx="133">
                  <c:v>7.6136363636363669E-2</c:v>
                </c:pt>
                <c:pt idx="134">
                  <c:v>6.8848758465011484E-2</c:v>
                </c:pt>
                <c:pt idx="135">
                  <c:v>6.6217732884399583E-2</c:v>
                </c:pt>
                <c:pt idx="136">
                  <c:v>6.911928651059096E-2</c:v>
                </c:pt>
                <c:pt idx="137">
                  <c:v>7.182320441988943E-2</c:v>
                </c:pt>
                <c:pt idx="138">
                  <c:v>6.5573770491803351E-2</c:v>
                </c:pt>
                <c:pt idx="139">
                  <c:v>5.9652928416485951E-2</c:v>
                </c:pt>
                <c:pt idx="140">
                  <c:v>4.9409237379162363E-2</c:v>
                </c:pt>
                <c:pt idx="141">
                  <c:v>5.0321199143468887E-2</c:v>
                </c:pt>
                <c:pt idx="142">
                  <c:v>4.4776119402985204E-2</c:v>
                </c:pt>
                <c:pt idx="143">
                  <c:v>3.8257173219978791E-2</c:v>
                </c:pt>
                <c:pt idx="144">
                  <c:v>3.7076271186440746E-2</c:v>
                </c:pt>
                <c:pt idx="145">
                  <c:v>3.4846884899683239E-2</c:v>
                </c:pt>
                <c:pt idx="146">
                  <c:v>3.5902851108764455E-2</c:v>
                </c:pt>
                <c:pt idx="147">
                  <c:v>4.0000000000000036E-2</c:v>
                </c:pt>
                <c:pt idx="148">
                  <c:v>3.4410844629822801E-2</c:v>
                </c:pt>
                <c:pt idx="149">
                  <c:v>2.4742268041237248E-2</c:v>
                </c:pt>
                <c:pt idx="150">
                  <c:v>2.3589743589743639E-2</c:v>
                </c:pt>
                <c:pt idx="151">
                  <c:v>2.4564994882292579E-2</c:v>
                </c:pt>
                <c:pt idx="152">
                  <c:v>2.763561924257929E-2</c:v>
                </c:pt>
                <c:pt idx="153">
                  <c:v>2.7522935779816571E-2</c:v>
                </c:pt>
                <c:pt idx="154">
                  <c:v>3.1632653061224536E-2</c:v>
                </c:pt>
                <c:pt idx="155">
                  <c:v>3.7871033776867957E-2</c:v>
                </c:pt>
                <c:pt idx="156">
                  <c:v>4.290091930541351E-2</c:v>
                </c:pt>
                <c:pt idx="157">
                  <c:v>4.6938775510203978E-2</c:v>
                </c:pt>
                <c:pt idx="158">
                  <c:v>4.8929663608562768E-2</c:v>
                </c:pt>
                <c:pt idx="159">
                  <c:v>4.5546558704453455E-2</c:v>
                </c:pt>
                <c:pt idx="160">
                  <c:v>4.3346774193548265E-2</c:v>
                </c:pt>
                <c:pt idx="161">
                  <c:v>4.3259557344064392E-2</c:v>
                </c:pt>
                <c:pt idx="162">
                  <c:v>4.3086172344689366E-2</c:v>
                </c:pt>
                <c:pt idx="163">
                  <c:v>4.2957042957043168E-2</c:v>
                </c:pt>
                <c:pt idx="164">
                  <c:v>4.2828685258964105E-2</c:v>
                </c:pt>
                <c:pt idx="165">
                  <c:v>4.2658730158730229E-2</c:v>
                </c:pt>
                <c:pt idx="166">
                  <c:v>4.1543026706231556E-2</c:v>
                </c:pt>
                <c:pt idx="167">
                  <c:v>4.0433925049309538E-2</c:v>
                </c:pt>
                <c:pt idx="168">
                  <c:v>3.52595494613126E-2</c:v>
                </c:pt>
                <c:pt idx="169">
                  <c:v>3.6062378167641462E-2</c:v>
                </c:pt>
                <c:pt idx="170">
                  <c:v>3.790087463556846E-2</c:v>
                </c:pt>
                <c:pt idx="171">
                  <c:v>3.5818005808325282E-2</c:v>
                </c:pt>
                <c:pt idx="172">
                  <c:v>3.5748792270531515E-2</c:v>
                </c:pt>
                <c:pt idx="173">
                  <c:v>3.6644165863066513E-2</c:v>
                </c:pt>
                <c:pt idx="174">
                  <c:v>3.4582132564841661E-2</c:v>
                </c:pt>
                <c:pt idx="175">
                  <c:v>3.3524904214559337E-2</c:v>
                </c:pt>
                <c:pt idx="176">
                  <c:v>3.2473734479465E-2</c:v>
                </c:pt>
                <c:pt idx="177">
                  <c:v>3.2350142721217834E-2</c:v>
                </c:pt>
                <c:pt idx="178">
                  <c:v>3.5137701804368593E-2</c:v>
                </c:pt>
                <c:pt idx="179">
                  <c:v>3.7914691943127909E-2</c:v>
                </c:pt>
                <c:pt idx="180">
                  <c:v>3.9735099337748325E-2</c:v>
                </c:pt>
                <c:pt idx="181">
                  <c:v>3.1984948259642598E-2</c:v>
                </c:pt>
                <c:pt idx="182">
                  <c:v>2.1535580524344455E-2</c:v>
                </c:pt>
                <c:pt idx="183">
                  <c:v>1.5887850467289688E-2</c:v>
                </c:pt>
                <c:pt idx="184">
                  <c:v>1.6791044776119479E-2</c:v>
                </c:pt>
                <c:pt idx="185">
                  <c:v>1.7674418604651132E-2</c:v>
                </c:pt>
                <c:pt idx="186">
                  <c:v>1.6713091922005541E-2</c:v>
                </c:pt>
                <c:pt idx="187">
                  <c:v>1.5755329008340979E-2</c:v>
                </c:pt>
                <c:pt idx="188">
                  <c:v>1.7576318223866849E-2</c:v>
                </c:pt>
                <c:pt idx="189">
                  <c:v>1.5668202764977046E-2</c:v>
                </c:pt>
                <c:pt idx="190">
                  <c:v>1.2844036697247763E-2</c:v>
                </c:pt>
                <c:pt idx="191">
                  <c:v>1.1872146118721449E-2</c:v>
                </c:pt>
                <c:pt idx="192">
                  <c:v>1.364877161055511E-2</c:v>
                </c:pt>
                <c:pt idx="193">
                  <c:v>1.9143117593436676E-2</c:v>
                </c:pt>
                <c:pt idx="194">
                  <c:v>2.8414298808432603E-2</c:v>
                </c:pt>
                <c:pt idx="195">
                  <c:v>3.6798528058877622E-2</c:v>
                </c:pt>
                <c:pt idx="196">
                  <c:v>3.669724770642202E-2</c:v>
                </c:pt>
                <c:pt idx="197">
                  <c:v>3.7477148080438782E-2</c:v>
                </c:pt>
                <c:pt idx="198">
                  <c:v>3.926940639269394E-2</c:v>
                </c:pt>
                <c:pt idx="199">
                  <c:v>4.2883211678832245E-2</c:v>
                </c:pt>
                <c:pt idx="200">
                  <c:v>4.2727272727272725E-2</c:v>
                </c:pt>
                <c:pt idx="201">
                  <c:v>4.3557168784029043E-2</c:v>
                </c:pt>
                <c:pt idx="202">
                  <c:v>4.5289855072463858E-2</c:v>
                </c:pt>
                <c:pt idx="203">
                  <c:v>4.3321299638989119E-2</c:v>
                </c:pt>
                <c:pt idx="204">
                  <c:v>4.1292639138240439E-2</c:v>
                </c:pt>
                <c:pt idx="205">
                  <c:v>3.9355992844364973E-2</c:v>
                </c:pt>
                <c:pt idx="206">
                  <c:v>3.8324420677361859E-2</c:v>
                </c:pt>
                <c:pt idx="207">
                  <c:v>3.9929015084294583E-2</c:v>
                </c:pt>
                <c:pt idx="208">
                  <c:v>3.9823008849557473E-2</c:v>
                </c:pt>
                <c:pt idx="209">
                  <c:v>3.9647577092511099E-2</c:v>
                </c:pt>
                <c:pt idx="210">
                  <c:v>4.1300527240773377E-2</c:v>
                </c:pt>
                <c:pt idx="211">
                  <c:v>4.1119860017497789E-2</c:v>
                </c:pt>
                <c:pt idx="212">
                  <c:v>4.1848299912816023E-2</c:v>
                </c:pt>
                <c:pt idx="213">
                  <c:v>4.2608695652174067E-2</c:v>
                </c:pt>
                <c:pt idx="214">
                  <c:v>4.2461005199306623E-2</c:v>
                </c:pt>
                <c:pt idx="215">
                  <c:v>4.4117647058823595E-2</c:v>
                </c:pt>
                <c:pt idx="216">
                  <c:v>4.482758620689653E-2</c:v>
                </c:pt>
                <c:pt idx="217">
                  <c:v>4.6471600688468007E-2</c:v>
                </c:pt>
                <c:pt idx="218">
                  <c:v>4.8927038626609409E-2</c:v>
                </c:pt>
                <c:pt idx="219">
                  <c:v>5.0341296928327672E-2</c:v>
                </c:pt>
                <c:pt idx="220">
                  <c:v>5.2765957446808454E-2</c:v>
                </c:pt>
                <c:pt idx="221">
                  <c:v>5.1694915254237195E-2</c:v>
                </c:pt>
                <c:pt idx="222">
                  <c:v>5.0632911392405111E-2</c:v>
                </c:pt>
                <c:pt idx="223">
                  <c:v>4.6218487394958041E-2</c:v>
                </c:pt>
                <c:pt idx="224">
                  <c:v>4.435146443514637E-2</c:v>
                </c:pt>
                <c:pt idx="225">
                  <c:v>4.587155963302747E-2</c:v>
                </c:pt>
                <c:pt idx="226">
                  <c:v>4.6550290939318506E-2</c:v>
                </c:pt>
                <c:pt idx="227">
                  <c:v>4.6396023198011616E-2</c:v>
                </c:pt>
                <c:pt idx="228">
                  <c:v>5.1980198019802026E-2</c:v>
                </c:pt>
                <c:pt idx="229">
                  <c:v>5.2631578947368363E-2</c:v>
                </c:pt>
                <c:pt idx="230">
                  <c:v>5.237315875613735E-2</c:v>
                </c:pt>
                <c:pt idx="231">
                  <c:v>4.7116165718927849E-2</c:v>
                </c:pt>
                <c:pt idx="232">
                  <c:v>4.3654001616814764E-2</c:v>
                </c:pt>
                <c:pt idx="233">
                  <c:v>4.6736502820306391E-2</c:v>
                </c:pt>
                <c:pt idx="234">
                  <c:v>4.8192771084337283E-2</c:v>
                </c:pt>
                <c:pt idx="235">
                  <c:v>5.7028112449799107E-2</c:v>
                </c:pt>
                <c:pt idx="236">
                  <c:v>6.1698717948718063E-2</c:v>
                </c:pt>
                <c:pt idx="237">
                  <c:v>6.3795853269537517E-2</c:v>
                </c:pt>
                <c:pt idx="238">
                  <c:v>6.1953931691818731E-2</c:v>
                </c:pt>
                <c:pt idx="239">
                  <c:v>6.2549485352335621E-2</c:v>
                </c:pt>
                <c:pt idx="240">
                  <c:v>5.647058823529405E-2</c:v>
                </c:pt>
                <c:pt idx="241">
                  <c:v>5.3125000000000089E-2</c:v>
                </c:pt>
                <c:pt idx="242">
                  <c:v>4.8211508553654969E-2</c:v>
                </c:pt>
                <c:pt idx="243">
                  <c:v>4.8099301784328752E-2</c:v>
                </c:pt>
                <c:pt idx="244">
                  <c:v>5.0348567002323819E-2</c:v>
                </c:pt>
                <c:pt idx="245">
                  <c:v>4.6959199384141614E-2</c:v>
                </c:pt>
                <c:pt idx="246">
                  <c:v>4.3678160919540243E-2</c:v>
                </c:pt>
                <c:pt idx="247">
                  <c:v>3.7993920972644313E-2</c:v>
                </c:pt>
                <c:pt idx="248">
                  <c:v>3.3962264150943389E-2</c:v>
                </c:pt>
                <c:pt idx="249">
                  <c:v>2.8485757121439192E-2</c:v>
                </c:pt>
                <c:pt idx="250">
                  <c:v>3.0665669409125185E-2</c:v>
                </c:pt>
                <c:pt idx="251">
                  <c:v>2.9806259314456129E-2</c:v>
                </c:pt>
                <c:pt idx="252">
                  <c:v>2.6726057906458989E-2</c:v>
                </c:pt>
                <c:pt idx="253">
                  <c:v>2.8189910979228294E-2</c:v>
                </c:pt>
                <c:pt idx="254">
                  <c:v>3.1899109792284719E-2</c:v>
                </c:pt>
                <c:pt idx="255">
                  <c:v>3.1828275351591495E-2</c:v>
                </c:pt>
                <c:pt idx="256">
                  <c:v>3.0235988200590036E-2</c:v>
                </c:pt>
                <c:pt idx="257">
                  <c:v>3.0147058823529305E-2</c:v>
                </c:pt>
                <c:pt idx="258">
                  <c:v>3.1571218795888534E-2</c:v>
                </c:pt>
                <c:pt idx="259">
                  <c:v>3.0746705710102518E-2</c:v>
                </c:pt>
                <c:pt idx="260">
                  <c:v>2.9927007299270114E-2</c:v>
                </c:pt>
                <c:pt idx="261">
                  <c:v>3.2798833819241979E-2</c:v>
                </c:pt>
                <c:pt idx="262">
                  <c:v>3.1204644412191396E-2</c:v>
                </c:pt>
                <c:pt idx="263">
                  <c:v>2.9667149059334541E-2</c:v>
                </c:pt>
                <c:pt idx="264">
                  <c:v>3.2537960954446943E-2</c:v>
                </c:pt>
                <c:pt idx="265">
                  <c:v>3.2467532467532534E-2</c:v>
                </c:pt>
                <c:pt idx="266">
                  <c:v>3.0194104960460155E-2</c:v>
                </c:pt>
                <c:pt idx="267">
                  <c:v>3.1563845050215145E-2</c:v>
                </c:pt>
                <c:pt idx="268">
                  <c:v>3.2211882605583497E-2</c:v>
                </c:pt>
                <c:pt idx="269">
                  <c:v>2.9978586723768963E-2</c:v>
                </c:pt>
                <c:pt idx="270">
                  <c:v>2.8469750889679624E-2</c:v>
                </c:pt>
                <c:pt idx="271">
                  <c:v>2.8409090909090828E-2</c:v>
                </c:pt>
                <c:pt idx="272">
                  <c:v>2.7639971651311157E-2</c:v>
                </c:pt>
                <c:pt idx="273">
                  <c:v>2.7522935779816571E-2</c:v>
                </c:pt>
                <c:pt idx="274">
                  <c:v>2.7445460942997935E-2</c:v>
                </c:pt>
                <c:pt idx="275">
                  <c:v>2.8109627547435068E-2</c:v>
                </c:pt>
                <c:pt idx="276">
                  <c:v>2.450980392156854E-2</c:v>
                </c:pt>
                <c:pt idx="277">
                  <c:v>2.515723270440251E-2</c:v>
                </c:pt>
                <c:pt idx="278">
                  <c:v>2.6517794836008246E-2</c:v>
                </c:pt>
                <c:pt idx="279">
                  <c:v>2.3643949930458819E-2</c:v>
                </c:pt>
                <c:pt idx="280">
                  <c:v>2.2884882108183069E-2</c:v>
                </c:pt>
                <c:pt idx="281">
                  <c:v>2.4948024948024949E-2</c:v>
                </c:pt>
                <c:pt idx="282">
                  <c:v>2.6989619377162599E-2</c:v>
                </c:pt>
                <c:pt idx="283">
                  <c:v>2.9005524861878351E-2</c:v>
                </c:pt>
                <c:pt idx="284">
                  <c:v>2.9655172413793229E-2</c:v>
                </c:pt>
                <c:pt idx="285">
                  <c:v>2.6098901098901228E-2</c:v>
                </c:pt>
                <c:pt idx="286">
                  <c:v>2.6027397260274032E-2</c:v>
                </c:pt>
                <c:pt idx="287">
                  <c:v>2.5974025974025761E-2</c:v>
                </c:pt>
                <c:pt idx="288">
                  <c:v>2.8708133971291794E-2</c:v>
                </c:pt>
                <c:pt idx="289">
                  <c:v>2.8629856850715951E-2</c:v>
                </c:pt>
                <c:pt idx="290">
                  <c:v>2.7872195785180187E-2</c:v>
                </c:pt>
                <c:pt idx="291">
                  <c:v>3.1250000000000222E-2</c:v>
                </c:pt>
                <c:pt idx="292">
                  <c:v>3.1186440677966054E-2</c:v>
                </c:pt>
                <c:pt idx="293">
                  <c:v>3.0425963488843744E-2</c:v>
                </c:pt>
                <c:pt idx="294">
                  <c:v>2.8301886792452713E-2</c:v>
                </c:pt>
                <c:pt idx="295">
                  <c:v>2.6174496644295386E-2</c:v>
                </c:pt>
                <c:pt idx="296">
                  <c:v>2.5452109845947701E-2</c:v>
                </c:pt>
                <c:pt idx="297">
                  <c:v>2.7443105756358666E-2</c:v>
                </c:pt>
                <c:pt idx="298">
                  <c:v>2.6034712950600669E-2</c:v>
                </c:pt>
                <c:pt idx="299">
                  <c:v>2.5316455696202667E-2</c:v>
                </c:pt>
                <c:pt idx="300">
                  <c:v>2.7906976744185963E-2</c:v>
                </c:pt>
                <c:pt idx="301">
                  <c:v>2.7170311464546071E-2</c:v>
                </c:pt>
                <c:pt idx="302">
                  <c:v>2.8439153439153486E-2</c:v>
                </c:pt>
                <c:pt idx="303">
                  <c:v>2.832674571805005E-2</c:v>
                </c:pt>
                <c:pt idx="304">
                  <c:v>2.8270874424720649E-2</c:v>
                </c:pt>
                <c:pt idx="305">
                  <c:v>2.8215223097112663E-2</c:v>
                </c:pt>
                <c:pt idx="306">
                  <c:v>2.8833551769331667E-2</c:v>
                </c:pt>
                <c:pt idx="307">
                  <c:v>2.8122956180510084E-2</c:v>
                </c:pt>
                <c:pt idx="308">
                  <c:v>3.0045721750489918E-2</c:v>
                </c:pt>
                <c:pt idx="309">
                  <c:v>3.0618892508143203E-2</c:v>
                </c:pt>
                <c:pt idx="310">
                  <c:v>3.2530904359141077E-2</c:v>
                </c:pt>
                <c:pt idx="311">
                  <c:v>3.378817413905133E-2</c:v>
                </c:pt>
                <c:pt idx="312">
                  <c:v>3.0381383322559907E-2</c:v>
                </c:pt>
                <c:pt idx="313">
                  <c:v>3.0322580645161246E-2</c:v>
                </c:pt>
                <c:pt idx="314">
                  <c:v>2.7652733118971096E-2</c:v>
                </c:pt>
                <c:pt idx="315">
                  <c:v>2.4343369634849621E-2</c:v>
                </c:pt>
                <c:pt idx="316">
                  <c:v>2.2378516624040889E-2</c:v>
                </c:pt>
                <c:pt idx="317">
                  <c:v>2.2335673261008271E-2</c:v>
                </c:pt>
                <c:pt idx="318">
                  <c:v>2.1656050955414008E-2</c:v>
                </c:pt>
                <c:pt idx="319">
                  <c:v>2.2900763358778775E-2</c:v>
                </c:pt>
                <c:pt idx="320">
                  <c:v>2.2194039315155401E-2</c:v>
                </c:pt>
                <c:pt idx="321">
                  <c:v>2.0859671302149163E-2</c:v>
                </c:pt>
                <c:pt idx="322">
                  <c:v>1.8903591682419618E-2</c:v>
                </c:pt>
                <c:pt idx="323">
                  <c:v>1.6970458830924073E-2</c:v>
                </c:pt>
                <c:pt idx="324">
                  <c:v>1.6311166875784044E-2</c:v>
                </c:pt>
                <c:pt idx="325">
                  <c:v>1.4402003757044479E-2</c:v>
                </c:pt>
                <c:pt idx="326">
                  <c:v>1.3767209011263937E-2</c:v>
                </c:pt>
                <c:pt idx="327">
                  <c:v>1.4383989993745905E-2</c:v>
                </c:pt>
                <c:pt idx="328">
                  <c:v>1.6885553470919357E-2</c:v>
                </c:pt>
                <c:pt idx="329">
                  <c:v>1.6229712858926382E-2</c:v>
                </c:pt>
                <c:pt idx="330">
                  <c:v>1.7456359102244301E-2</c:v>
                </c:pt>
                <c:pt idx="331">
                  <c:v>1.6169154228855787E-2</c:v>
                </c:pt>
                <c:pt idx="332">
                  <c:v>1.4267990074441794E-2</c:v>
                </c:pt>
                <c:pt idx="333">
                  <c:v>1.4860681114551078E-2</c:v>
                </c:pt>
                <c:pt idx="334">
                  <c:v>1.4842300556586308E-2</c:v>
                </c:pt>
                <c:pt idx="335">
                  <c:v>1.606922126081578E-2</c:v>
                </c:pt>
                <c:pt idx="336">
                  <c:v>1.6666666666666607E-2</c:v>
                </c:pt>
                <c:pt idx="337">
                  <c:v>1.6666666666666607E-2</c:v>
                </c:pt>
                <c:pt idx="338">
                  <c:v>1.7283950617283939E-2</c:v>
                </c:pt>
                <c:pt idx="339">
                  <c:v>2.2811344019728841E-2</c:v>
                </c:pt>
                <c:pt idx="340">
                  <c:v>2.091020910209096E-2</c:v>
                </c:pt>
                <c:pt idx="341">
                  <c:v>1.9656019656019597E-2</c:v>
                </c:pt>
                <c:pt idx="342">
                  <c:v>2.1446078431372584E-2</c:v>
                </c:pt>
                <c:pt idx="343">
                  <c:v>2.2643818849449104E-2</c:v>
                </c:pt>
                <c:pt idx="344">
                  <c:v>2.629969418960254E-2</c:v>
                </c:pt>
                <c:pt idx="345">
                  <c:v>2.56253813300793E-2</c:v>
                </c:pt>
                <c:pt idx="346">
                  <c:v>2.6203534430225606E-2</c:v>
                </c:pt>
                <c:pt idx="347">
                  <c:v>2.6763990267639981E-2</c:v>
                </c:pt>
                <c:pt idx="348">
                  <c:v>2.7929568913175551E-2</c:v>
                </c:pt>
                <c:pt idx="349">
                  <c:v>3.2179720704310855E-2</c:v>
                </c:pt>
                <c:pt idx="350">
                  <c:v>3.762135922330101E-2</c:v>
                </c:pt>
                <c:pt idx="351">
                  <c:v>3.0138637733574392E-2</c:v>
                </c:pt>
                <c:pt idx="352">
                  <c:v>3.1325301204819134E-2</c:v>
                </c:pt>
                <c:pt idx="353">
                  <c:v>3.7349397590361377E-2</c:v>
                </c:pt>
                <c:pt idx="354">
                  <c:v>3.5992801439711952E-2</c:v>
                </c:pt>
                <c:pt idx="355">
                  <c:v>3.3512866546977715E-2</c:v>
                </c:pt>
                <c:pt idx="356">
                  <c:v>3.4564958283670899E-2</c:v>
                </c:pt>
                <c:pt idx="357">
                  <c:v>3.4503271861986873E-2</c:v>
                </c:pt>
                <c:pt idx="358">
                  <c:v>3.444180522565321E-2</c:v>
                </c:pt>
                <c:pt idx="359">
                  <c:v>3.4360189573459543E-2</c:v>
                </c:pt>
                <c:pt idx="360">
                  <c:v>3.7212049616065945E-2</c:v>
                </c:pt>
                <c:pt idx="361">
                  <c:v>3.529411764705892E-2</c:v>
                </c:pt>
                <c:pt idx="362">
                  <c:v>2.9824561403508643E-2</c:v>
                </c:pt>
                <c:pt idx="363">
                  <c:v>3.2182562902282053E-2</c:v>
                </c:pt>
                <c:pt idx="364">
                  <c:v>3.5630841121495394E-2</c:v>
                </c:pt>
                <c:pt idx="365">
                  <c:v>3.1939605110336888E-2</c:v>
                </c:pt>
                <c:pt idx="366">
                  <c:v>2.7214823393167498E-2</c:v>
                </c:pt>
                <c:pt idx="367">
                  <c:v>2.7214823393167498E-2</c:v>
                </c:pt>
                <c:pt idx="368">
                  <c:v>2.5921658986175045E-2</c:v>
                </c:pt>
                <c:pt idx="369">
                  <c:v>2.1276595744680771E-2</c:v>
                </c:pt>
                <c:pt idx="370">
                  <c:v>1.8943742824339971E-2</c:v>
                </c:pt>
                <c:pt idx="371">
                  <c:v>1.6036655211913109E-2</c:v>
                </c:pt>
                <c:pt idx="372">
                  <c:v>1.1958997722095743E-2</c:v>
                </c:pt>
                <c:pt idx="373">
                  <c:v>1.1363636363636465E-2</c:v>
                </c:pt>
                <c:pt idx="374">
                  <c:v>1.3628620102214661E-2</c:v>
                </c:pt>
                <c:pt idx="375">
                  <c:v>1.6439909297052191E-2</c:v>
                </c:pt>
                <c:pt idx="376">
                  <c:v>1.2408347433727984E-2</c:v>
                </c:pt>
                <c:pt idx="377">
                  <c:v>1.0692177827799743E-2</c:v>
                </c:pt>
                <c:pt idx="378">
                  <c:v>1.465614430665152E-2</c:v>
                </c:pt>
                <c:pt idx="379">
                  <c:v>1.7474633596392231E-2</c:v>
                </c:pt>
                <c:pt idx="380">
                  <c:v>1.516002245929271E-2</c:v>
                </c:pt>
                <c:pt idx="381">
                  <c:v>2.0270270270270174E-2</c:v>
                </c:pt>
                <c:pt idx="382">
                  <c:v>2.2535211267605604E-2</c:v>
                </c:pt>
                <c:pt idx="383">
                  <c:v>2.4802705749718212E-2</c:v>
                </c:pt>
                <c:pt idx="384">
                  <c:v>2.7574563871693991E-2</c:v>
                </c:pt>
                <c:pt idx="385">
                  <c:v>3.1460674157303359E-2</c:v>
                </c:pt>
                <c:pt idx="386">
                  <c:v>3.0252100840336249E-2</c:v>
                </c:pt>
                <c:pt idx="387">
                  <c:v>2.175125488008911E-2</c:v>
                </c:pt>
                <c:pt idx="388">
                  <c:v>1.8941504178273005E-2</c:v>
                </c:pt>
                <c:pt idx="389">
                  <c:v>1.9487750556792971E-2</c:v>
                </c:pt>
                <c:pt idx="390">
                  <c:v>2.0555555555555438E-2</c:v>
                </c:pt>
                <c:pt idx="391">
                  <c:v>2.2160664819944609E-2</c:v>
                </c:pt>
                <c:pt idx="392">
                  <c:v>2.3783185840707821E-2</c:v>
                </c:pt>
                <c:pt idx="393">
                  <c:v>2.0419426048565281E-2</c:v>
                </c:pt>
                <c:pt idx="394">
                  <c:v>1.9283746556473913E-2</c:v>
                </c:pt>
                <c:pt idx="395">
                  <c:v>2.0352035203520247E-2</c:v>
                </c:pt>
                <c:pt idx="396">
                  <c:v>2.0262869660460092E-2</c:v>
                </c:pt>
                <c:pt idx="397">
                  <c:v>1.6884531590413809E-2</c:v>
                </c:pt>
                <c:pt idx="398">
                  <c:v>1.7400761283306032E-2</c:v>
                </c:pt>
                <c:pt idx="399">
                  <c:v>2.2925764192139875E-2</c:v>
                </c:pt>
                <c:pt idx="400">
                  <c:v>2.8977583378895444E-2</c:v>
                </c:pt>
                <c:pt idx="401">
                  <c:v>3.1676679410158393E-2</c:v>
                </c:pt>
                <c:pt idx="402">
                  <c:v>2.9395753946652281E-2</c:v>
                </c:pt>
                <c:pt idx="403">
                  <c:v>2.5474254742547275E-2</c:v>
                </c:pt>
                <c:pt idx="404">
                  <c:v>2.5391680172879516E-2</c:v>
                </c:pt>
                <c:pt idx="405">
                  <c:v>3.1909140075716547E-2</c:v>
                </c:pt>
                <c:pt idx="406">
                  <c:v>3.6216216216216068E-2</c:v>
                </c:pt>
                <c:pt idx="407">
                  <c:v>3.3423180592991875E-2</c:v>
                </c:pt>
                <c:pt idx="408">
                  <c:v>2.8448738593666034E-2</c:v>
                </c:pt>
                <c:pt idx="409">
                  <c:v>3.0530262453133394E-2</c:v>
                </c:pt>
                <c:pt idx="410">
                  <c:v>3.2068412613575736E-2</c:v>
                </c:pt>
                <c:pt idx="411">
                  <c:v>3.3617929562433257E-2</c:v>
                </c:pt>
                <c:pt idx="412">
                  <c:v>2.8692879914984148E-2</c:v>
                </c:pt>
                <c:pt idx="413">
                  <c:v>2.541026998411855E-2</c:v>
                </c:pt>
                <c:pt idx="414">
                  <c:v>3.0671602326811209E-2</c:v>
                </c:pt>
                <c:pt idx="415">
                  <c:v>3.6469344608879517E-2</c:v>
                </c:pt>
                <c:pt idx="416">
                  <c:v>4.7418335089568053E-2</c:v>
                </c:pt>
                <c:pt idx="417">
                  <c:v>4.3501048218029359E-2</c:v>
                </c:pt>
                <c:pt idx="418">
                  <c:v>3.3385498174230532E-2</c:v>
                </c:pt>
                <c:pt idx="419">
                  <c:v>3.3385498174230532E-2</c:v>
                </c:pt>
                <c:pt idx="420">
                  <c:v>4.0187891440501167E-2</c:v>
                </c:pt>
                <c:pt idx="421">
                  <c:v>3.6382536382536301E-2</c:v>
                </c:pt>
                <c:pt idx="422">
                  <c:v>3.4179181771103018E-2</c:v>
                </c:pt>
                <c:pt idx="423">
                  <c:v>3.6138358286009309E-2</c:v>
                </c:pt>
                <c:pt idx="424">
                  <c:v>3.9772727272727293E-2</c:v>
                </c:pt>
                <c:pt idx="425">
                  <c:v>4.1817243159525175E-2</c:v>
                </c:pt>
                <c:pt idx="426">
                  <c:v>4.1046690610569536E-2</c:v>
                </c:pt>
                <c:pt idx="427">
                  <c:v>3.9265680775114831E-2</c:v>
                </c:pt>
                <c:pt idx="428">
                  <c:v>2.0120724346076369E-2</c:v>
                </c:pt>
                <c:pt idx="429">
                  <c:v>1.4063284781516971E-2</c:v>
                </c:pt>
                <c:pt idx="430">
                  <c:v>1.9687026754164672E-2</c:v>
                </c:pt>
                <c:pt idx="431">
                  <c:v>2.5239777889954462E-2</c:v>
                </c:pt>
                <c:pt idx="432">
                  <c:v>2.0757651781234232E-2</c:v>
                </c:pt>
                <c:pt idx="433">
                  <c:v>2.4202607823470279E-2</c:v>
                </c:pt>
                <c:pt idx="434">
                  <c:v>2.7981972959439272E-2</c:v>
                </c:pt>
                <c:pt idx="435">
                  <c:v>2.5929247633283525E-2</c:v>
                </c:pt>
                <c:pt idx="436">
                  <c:v>2.7098857426726131E-2</c:v>
                </c:pt>
                <c:pt idx="437">
                  <c:v>2.692765113974227E-2</c:v>
                </c:pt>
                <c:pt idx="438">
                  <c:v>2.3178905864958077E-2</c:v>
                </c:pt>
                <c:pt idx="439">
                  <c:v>1.8974484789008761E-2</c:v>
                </c:pt>
                <c:pt idx="440">
                  <c:v>2.8338264299802685E-2</c:v>
                </c:pt>
                <c:pt idx="441">
                  <c:v>3.610698365527476E-2</c:v>
                </c:pt>
                <c:pt idx="442">
                  <c:v>4.373267326732666E-2</c:v>
                </c:pt>
                <c:pt idx="443">
                  <c:v>4.1088133924175319E-2</c:v>
                </c:pt>
                <c:pt idx="444">
                  <c:v>4.294695655165981E-2</c:v>
                </c:pt>
                <c:pt idx="445">
                  <c:v>4.1429592706119678E-2</c:v>
                </c:pt>
                <c:pt idx="446">
                  <c:v>3.9749035501344343E-2</c:v>
                </c:pt>
                <c:pt idx="447">
                  <c:v>3.9037609759888126E-2</c:v>
                </c:pt>
                <c:pt idx="448">
                  <c:v>4.088413823123993E-2</c:v>
                </c:pt>
                <c:pt idx="449">
                  <c:v>4.9359661059478643E-2</c:v>
                </c:pt>
                <c:pt idx="450">
                  <c:v>5.4975120783418374E-2</c:v>
                </c:pt>
                <c:pt idx="451">
                  <c:v>5.3080171620912386E-2</c:v>
                </c:pt>
                <c:pt idx="452">
                  <c:v>4.9533198751360752E-2</c:v>
                </c:pt>
                <c:pt idx="453">
                  <c:v>3.7310578899565128E-2</c:v>
                </c:pt>
                <c:pt idx="454">
                  <c:v>1.0999174706166848E-2</c:v>
                </c:pt>
                <c:pt idx="455">
                  <c:v>-2.2228002553859039E-4</c:v>
                </c:pt>
                <c:pt idx="456">
                  <c:v>-1.1358601902212717E-3</c:v>
                </c:pt>
                <c:pt idx="457">
                  <c:v>8.4631406715107715E-5</c:v>
                </c:pt>
                <c:pt idx="458">
                  <c:v>-4.4647876766238381E-3</c:v>
                </c:pt>
                <c:pt idx="459">
                  <c:v>-5.7632442437670628E-3</c:v>
                </c:pt>
                <c:pt idx="460">
                  <c:v>-1.0157614958551719E-2</c:v>
                </c:pt>
                <c:pt idx="461">
                  <c:v>-1.2291746182109153E-2</c:v>
                </c:pt>
                <c:pt idx="462">
                  <c:v>-1.9587610037622771E-2</c:v>
                </c:pt>
                <c:pt idx="463">
                  <c:v>-1.4838355663267633E-2</c:v>
                </c:pt>
                <c:pt idx="464">
                  <c:v>-1.3779428628864721E-2</c:v>
                </c:pt>
                <c:pt idx="465">
                  <c:v>-2.2396829420033848E-3</c:v>
                </c:pt>
                <c:pt idx="466">
                  <c:v>1.9145871744709275E-2</c:v>
                </c:pt>
                <c:pt idx="467">
                  <c:v>2.8141231232083674E-2</c:v>
                </c:pt>
                <c:pt idx="468">
                  <c:v>2.6211113889767157E-2</c:v>
                </c:pt>
                <c:pt idx="469">
                  <c:v>2.151336357866529E-2</c:v>
                </c:pt>
                <c:pt idx="470">
                  <c:v>2.2861714393279886E-2</c:v>
                </c:pt>
                <c:pt idx="471">
                  <c:v>2.2067707525304403E-2</c:v>
                </c:pt>
                <c:pt idx="472">
                  <c:v>2.0035489292185682E-2</c:v>
                </c:pt>
                <c:pt idx="473">
                  <c:v>1.1215605940686268E-2</c:v>
                </c:pt>
                <c:pt idx="474">
                  <c:v>1.3407784804821077E-2</c:v>
                </c:pt>
                <c:pt idx="475">
                  <c:v>1.1501775395112546E-2</c:v>
                </c:pt>
                <c:pt idx="476">
                  <c:v>1.1183122472331775E-2</c:v>
                </c:pt>
                <c:pt idx="477">
                  <c:v>1.1666951489314625E-2</c:v>
                </c:pt>
                <c:pt idx="478">
                  <c:v>1.084544776600338E-2</c:v>
                </c:pt>
                <c:pt idx="479">
                  <c:v>1.4377930222179369E-2</c:v>
                </c:pt>
                <c:pt idx="480">
                  <c:v>1.7007834915029774E-2</c:v>
                </c:pt>
                <c:pt idx="481">
                  <c:v>2.1248981733331451E-2</c:v>
                </c:pt>
                <c:pt idx="482">
                  <c:v>2.6192415103541089E-2</c:v>
                </c:pt>
                <c:pt idx="483">
                  <c:v>3.0772344447868694E-2</c:v>
                </c:pt>
                <c:pt idx="484">
                  <c:v>3.4589718808964998E-2</c:v>
                </c:pt>
                <c:pt idx="485">
                  <c:v>3.5023181506360412E-2</c:v>
                </c:pt>
                <c:pt idx="486">
                  <c:v>3.5798809769996165E-2</c:v>
                </c:pt>
                <c:pt idx="487">
                  <c:v>3.7549960307080799E-2</c:v>
                </c:pt>
                <c:pt idx="488">
                  <c:v>3.8126216928186851E-2</c:v>
                </c:pt>
                <c:pt idx="489">
                  <c:v>3.5222681306640524E-2</c:v>
                </c:pt>
                <c:pt idx="490">
                  <c:v>3.4514322145817289E-2</c:v>
                </c:pt>
                <c:pt idx="491">
                  <c:v>3.0620668384193861E-2</c:v>
                </c:pt>
                <c:pt idx="492">
                  <c:v>3.0087663379855023E-2</c:v>
                </c:pt>
                <c:pt idx="493">
                  <c:v>2.8981784423473878E-2</c:v>
                </c:pt>
                <c:pt idx="494">
                  <c:v>2.5828752813320977E-2</c:v>
                </c:pt>
                <c:pt idx="495">
                  <c:v>2.2731633741348567E-2</c:v>
                </c:pt>
                <c:pt idx="496">
                  <c:v>1.7379429374660749E-2</c:v>
                </c:pt>
                <c:pt idx="497">
                  <c:v>1.6538704482976341E-2</c:v>
                </c:pt>
                <c:pt idx="498">
                  <c:v>1.4175114798464783E-2</c:v>
                </c:pt>
                <c:pt idx="499">
                  <c:v>1.6859349154821235E-2</c:v>
                </c:pt>
                <c:pt idx="500">
                  <c:v>1.9497168982819613E-2</c:v>
                </c:pt>
                <c:pt idx="501">
                  <c:v>2.1556780595369363E-2</c:v>
                </c:pt>
                <c:pt idx="502">
                  <c:v>1.7960197033926262E-2</c:v>
                </c:pt>
                <c:pt idx="503">
                  <c:v>1.7595049796895523E-2</c:v>
                </c:pt>
                <c:pt idx="504">
                  <c:v>1.6840617620982989E-2</c:v>
                </c:pt>
                <c:pt idx="505">
                  <c:v>2.0181404902574807E-2</c:v>
                </c:pt>
                <c:pt idx="506">
                  <c:v>1.5187472411246183E-2</c:v>
                </c:pt>
                <c:pt idx="507">
                  <c:v>1.1388080475768669E-2</c:v>
                </c:pt>
                <c:pt idx="508">
                  <c:v>1.3903888279197085E-2</c:v>
                </c:pt>
                <c:pt idx="509">
                  <c:v>1.7157935271568725E-2</c:v>
                </c:pt>
                <c:pt idx="510">
                  <c:v>1.8854718054158059E-2</c:v>
                </c:pt>
                <c:pt idx="511">
                  <c:v>1.538809488600279E-2</c:v>
                </c:pt>
                <c:pt idx="512">
                  <c:v>1.0947341081747997E-2</c:v>
                </c:pt>
                <c:pt idx="513">
                  <c:v>8.7679914349114707E-3</c:v>
                </c:pt>
                <c:pt idx="514">
                  <c:v>1.2328701961954458E-2</c:v>
                </c:pt>
                <c:pt idx="515">
                  <c:v>1.5128383667573297E-2</c:v>
                </c:pt>
                <c:pt idx="516">
                  <c:v>1.557758795574915E-2</c:v>
                </c:pt>
                <c:pt idx="517">
                  <c:v>1.1204746347724948E-2</c:v>
                </c:pt>
                <c:pt idx="518">
                  <c:v>1.6126949139408042E-2</c:v>
                </c:pt>
                <c:pt idx="519">
                  <c:v>2.0151253036061689E-2</c:v>
                </c:pt>
                <c:pt idx="520">
                  <c:v>2.1669476870798121E-2</c:v>
                </c:pt>
                <c:pt idx="521">
                  <c:v>2.0589816945944195E-2</c:v>
                </c:pt>
                <c:pt idx="522">
                  <c:v>1.9742378703305974E-2</c:v>
                </c:pt>
                <c:pt idx="523">
                  <c:v>1.7150983482969062E-2</c:v>
                </c:pt>
                <c:pt idx="524">
                  <c:v>1.6840509711232077E-2</c:v>
                </c:pt>
                <c:pt idx="525">
                  <c:v>1.6095417021513292E-2</c:v>
                </c:pt>
                <c:pt idx="526">
                  <c:v>1.231524989320798E-2</c:v>
                </c:pt>
                <c:pt idx="527">
                  <c:v>6.5312139196231911E-3</c:v>
                </c:pt>
                <c:pt idx="528">
                  <c:v>-2.2993097820542818E-3</c:v>
                </c:pt>
                <c:pt idx="529">
                  <c:v>-8.7031462935205361E-4</c:v>
                </c:pt>
                <c:pt idx="530">
                  <c:v>-2.2031284423873476E-4</c:v>
                </c:pt>
                <c:pt idx="531">
                  <c:v>-1.0403098939391064E-3</c:v>
                </c:pt>
                <c:pt idx="532">
                  <c:v>3.5033218244295838E-4</c:v>
                </c:pt>
                <c:pt idx="533">
                  <c:v>1.7957180975505249E-3</c:v>
                </c:pt>
                <c:pt idx="534">
                  <c:v>2.2568611104094582E-3</c:v>
                </c:pt>
                <c:pt idx="535">
                  <c:v>2.413037985344868E-3</c:v>
                </c:pt>
                <c:pt idx="536">
                  <c:v>8.8429616341700878E-5</c:v>
                </c:pt>
                <c:pt idx="537">
                  <c:v>1.2761656067050708E-3</c:v>
                </c:pt>
                <c:pt idx="538">
                  <c:v>4.3631821691851869E-3</c:v>
                </c:pt>
                <c:pt idx="539">
                  <c:v>6.3872475153647912E-3</c:v>
                </c:pt>
                <c:pt idx="540">
                  <c:v>1.2375025026943876E-2</c:v>
                </c:pt>
                <c:pt idx="541">
                  <c:v>8.4727757901266187E-3</c:v>
                </c:pt>
                <c:pt idx="542">
                  <c:v>8.9161609655219465E-3</c:v>
                </c:pt>
                <c:pt idx="543">
                  <c:v>1.1726257503534843E-2</c:v>
                </c:pt>
                <c:pt idx="544">
                  <c:v>1.0784764621246223E-2</c:v>
                </c:pt>
                <c:pt idx="545">
                  <c:v>1.0792865347959424E-2</c:v>
                </c:pt>
                <c:pt idx="546">
                  <c:v>8.6836334305182561E-3</c:v>
                </c:pt>
                <c:pt idx="547">
                  <c:v>1.0553158595656864E-2</c:v>
                </c:pt>
                <c:pt idx="548">
                  <c:v>1.5486446201652182E-2</c:v>
                </c:pt>
                <c:pt idx="549">
                  <c:v>1.685924966243646E-2</c:v>
                </c:pt>
                <c:pt idx="550">
                  <c:v>1.6843334719788938E-2</c:v>
                </c:pt>
                <c:pt idx="551">
                  <c:v>2.0507989115119862E-2</c:v>
                </c:pt>
                <c:pt idx="552">
                  <c:v>2.5103933482571117E-2</c:v>
                </c:pt>
                <c:pt idx="553">
                  <c:v>2.8103616813294208E-2</c:v>
                </c:pt>
                <c:pt idx="554">
                  <c:v>2.44119623655914E-2</c:v>
                </c:pt>
                <c:pt idx="555">
                  <c:v>2.176223471915395E-2</c:v>
                </c:pt>
                <c:pt idx="556">
                  <c:v>1.8563431667619756E-2</c:v>
                </c:pt>
                <c:pt idx="557">
                  <c:v>1.6405658099591269E-2</c:v>
                </c:pt>
                <c:pt idx="558">
                  <c:v>1.7251073506566073E-2</c:v>
                </c:pt>
                <c:pt idx="559">
                  <c:v>1.9281215572969801E-2</c:v>
                </c:pt>
                <c:pt idx="560">
                  <c:v>2.1805652303711787E-2</c:v>
                </c:pt>
                <c:pt idx="561">
                  <c:v>2.020757753132485E-2</c:v>
                </c:pt>
                <c:pt idx="562">
                  <c:v>2.172493864295566E-2</c:v>
                </c:pt>
                <c:pt idx="563">
                  <c:v>2.1299307195522532E-2</c:v>
                </c:pt>
                <c:pt idx="564">
                  <c:v>2.1037033388337401E-2</c:v>
                </c:pt>
                <c:pt idx="565">
                  <c:v>2.2265845921821459E-2</c:v>
                </c:pt>
                <c:pt idx="566">
                  <c:v>2.3325898348449225E-2</c:v>
                </c:pt>
                <c:pt idx="567">
                  <c:v>2.4378258181028789E-2</c:v>
                </c:pt>
                <c:pt idx="568">
                  <c:v>2.7765938263307088E-2</c:v>
                </c:pt>
                <c:pt idx="569">
                  <c:v>2.8485069400359553E-2</c:v>
                </c:pt>
                <c:pt idx="570">
                  <c:v>2.8987524719234603E-2</c:v>
                </c:pt>
                <c:pt idx="571">
                  <c:v>2.6779996981846299E-2</c:v>
                </c:pt>
                <c:pt idx="572">
                  <c:v>2.3551849372045464E-2</c:v>
                </c:pt>
                <c:pt idx="573">
                  <c:v>2.5285249730360837E-2</c:v>
                </c:pt>
                <c:pt idx="574">
                  <c:v>2.1728053574028294E-2</c:v>
                </c:pt>
                <c:pt idx="575">
                  <c:v>1.9152155929057058E-2</c:v>
                </c:pt>
                <c:pt idx="576">
                  <c:v>1.4983336214486442E-2</c:v>
                </c:pt>
                <c:pt idx="577">
                  <c:v>1.4817249908795294E-2</c:v>
                </c:pt>
                <c:pt idx="578">
                  <c:v>1.8799507975366669E-2</c:v>
                </c:pt>
                <c:pt idx="579">
                  <c:v>2.0056287128317196E-2</c:v>
                </c:pt>
                <c:pt idx="580">
                  <c:v>1.8127514664306066E-2</c:v>
                </c:pt>
                <c:pt idx="581">
                  <c:v>1.6896439124236329E-2</c:v>
                </c:pt>
                <c:pt idx="582">
                  <c:v>1.8211624085340272E-2</c:v>
                </c:pt>
                <c:pt idx="583">
                  <c:v>1.7596892142570431E-2</c:v>
                </c:pt>
                <c:pt idx="584">
                  <c:v>1.7273300322313334E-2</c:v>
                </c:pt>
                <c:pt idx="585">
                  <c:v>1.7570848921546256E-2</c:v>
                </c:pt>
                <c:pt idx="586">
                  <c:v>2.0308164824247799E-2</c:v>
                </c:pt>
                <c:pt idx="587">
                  <c:v>2.2617213948865622E-2</c:v>
                </c:pt>
                <c:pt idx="588">
                  <c:v>2.4604903552897461E-2</c:v>
                </c:pt>
                <c:pt idx="589">
                  <c:v>2.3197108262389632E-2</c:v>
                </c:pt>
                <c:pt idx="590">
                  <c:v>1.5306383296693093E-2</c:v>
                </c:pt>
                <c:pt idx="591">
                  <c:v>3.6486481190454167E-3</c:v>
                </c:pt>
                <c:pt idx="592">
                  <c:v>2.4243611083911709E-3</c:v>
                </c:pt>
                <c:pt idx="593">
                  <c:v>7.2681419637297129E-3</c:v>
                </c:pt>
                <c:pt idx="594">
                  <c:v>1.0328253223915507E-2</c:v>
                </c:pt>
                <c:pt idx="595">
                  <c:v>1.3275873510318892E-2</c:v>
                </c:pt>
                <c:pt idx="596">
                  <c:v>1.4006453724921597E-2</c:v>
                </c:pt>
                <c:pt idx="597">
                  <c:v>1.1841977419793537E-2</c:v>
                </c:pt>
                <c:pt idx="598">
                  <c:v>1.1377566062035438E-2</c:v>
                </c:pt>
                <c:pt idx="599">
                  <c:v>1.2781544394667721E-2</c:v>
                </c:pt>
                <c:pt idx="600">
                  <c:v>1.3599709295582851E-2</c:v>
                </c:pt>
                <c:pt idx="601">
                  <c:v>1.6752442984166338E-2</c:v>
                </c:pt>
                <c:pt idx="602">
                  <c:v>2.6583773943021027E-2</c:v>
                </c:pt>
                <c:pt idx="603">
                  <c:v>4.1519910657805248E-2</c:v>
                </c:pt>
                <c:pt idx="604">
                  <c:v>4.9444409714625159E-2</c:v>
                </c:pt>
                <c:pt idx="605">
                  <c:v>5.3410155627349631E-2</c:v>
                </c:pt>
                <c:pt idx="606">
                  <c:v>5.2761049419245643E-2</c:v>
                </c:pt>
                <c:pt idx="607">
                  <c:v>5.2053316896525148E-2</c:v>
                </c:pt>
                <c:pt idx="608">
                  <c:v>5.3899073753795212E-2</c:v>
                </c:pt>
                <c:pt idx="609">
                  <c:v>6.2369407571288171E-2</c:v>
                </c:pt>
                <c:pt idx="610">
                  <c:v>6.8283720912392987E-2</c:v>
                </c:pt>
                <c:pt idx="611">
                  <c:v>7.0965423376305514E-2</c:v>
                </c:pt>
                <c:pt idx="612">
                  <c:v>7.5259344012204465E-2</c:v>
                </c:pt>
                <c:pt idx="613">
                  <c:v>7.9120244848982058E-2</c:v>
                </c:pt>
                <c:pt idx="614">
                  <c:v>8.5575863682327835E-2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44-4907-9FBA-D50CBDB50801}"/>
            </c:ext>
          </c:extLst>
        </c:ser>
        <c:ser>
          <c:idx val="1"/>
          <c:order val="1"/>
          <c:tx>
            <c:v>Less Food and Energy</c:v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CPI!$C$14:$C$628</c:f>
              <c:strCache>
                <c:ptCount val="613"/>
                <c:pt idx="0">
                  <c:v>1971</c:v>
                </c:pt>
                <c:pt idx="12">
                  <c:v>1972</c:v>
                </c:pt>
                <c:pt idx="24">
                  <c:v>1973</c:v>
                </c:pt>
                <c:pt idx="36">
                  <c:v>1974</c:v>
                </c:pt>
                <c:pt idx="48">
                  <c:v>1975</c:v>
                </c:pt>
                <c:pt idx="60">
                  <c:v>1976</c:v>
                </c:pt>
                <c:pt idx="72">
                  <c:v>1977</c:v>
                </c:pt>
                <c:pt idx="84">
                  <c:v>1978</c:v>
                </c:pt>
                <c:pt idx="96">
                  <c:v>1979</c:v>
                </c:pt>
                <c:pt idx="108">
                  <c:v>1980</c:v>
                </c:pt>
                <c:pt idx="120">
                  <c:v>1981</c:v>
                </c:pt>
                <c:pt idx="132">
                  <c:v>1982</c:v>
                </c:pt>
                <c:pt idx="144">
                  <c:v>1983</c:v>
                </c:pt>
                <c:pt idx="156">
                  <c:v>1984</c:v>
                </c:pt>
                <c:pt idx="168">
                  <c:v>1985</c:v>
                </c:pt>
                <c:pt idx="180">
                  <c:v>1986</c:v>
                </c:pt>
                <c:pt idx="192">
                  <c:v>1987</c:v>
                </c:pt>
                <c:pt idx="204">
                  <c:v>1988</c:v>
                </c:pt>
                <c:pt idx="216">
                  <c:v>1989</c:v>
                </c:pt>
                <c:pt idx="228">
                  <c:v>1990</c:v>
                </c:pt>
                <c:pt idx="240">
                  <c:v>1991</c:v>
                </c:pt>
                <c:pt idx="252">
                  <c:v>1992</c:v>
                </c:pt>
                <c:pt idx="264">
                  <c:v>1993</c:v>
                </c:pt>
                <c:pt idx="276">
                  <c:v>1994</c:v>
                </c:pt>
                <c:pt idx="288">
                  <c:v>1995</c:v>
                </c:pt>
                <c:pt idx="300">
                  <c:v>1996</c:v>
                </c:pt>
                <c:pt idx="312">
                  <c:v>1997</c:v>
                </c:pt>
                <c:pt idx="324">
                  <c:v>1998</c:v>
                </c:pt>
                <c:pt idx="336">
                  <c:v>1999</c:v>
                </c:pt>
                <c:pt idx="348">
                  <c:v>2000</c:v>
                </c:pt>
                <c:pt idx="360">
                  <c:v>2001</c:v>
                </c:pt>
                <c:pt idx="372">
                  <c:v>2002</c:v>
                </c:pt>
                <c:pt idx="384">
                  <c:v>2003</c:v>
                </c:pt>
                <c:pt idx="396">
                  <c:v>2004</c:v>
                </c:pt>
                <c:pt idx="408">
                  <c:v>2005</c:v>
                </c:pt>
                <c:pt idx="420">
                  <c:v>2006</c:v>
                </c:pt>
                <c:pt idx="432">
                  <c:v>2007</c:v>
                </c:pt>
                <c:pt idx="444">
                  <c:v>2008</c:v>
                </c:pt>
                <c:pt idx="456">
                  <c:v>2009</c:v>
                </c:pt>
                <c:pt idx="468">
                  <c:v>2010</c:v>
                </c:pt>
                <c:pt idx="480">
                  <c:v>2011</c:v>
                </c:pt>
                <c:pt idx="492">
                  <c:v>2012</c:v>
                </c:pt>
                <c:pt idx="504">
                  <c:v>2013</c:v>
                </c:pt>
                <c:pt idx="516">
                  <c:v>2014</c:v>
                </c:pt>
                <c:pt idx="528">
                  <c:v>2015</c:v>
                </c:pt>
                <c:pt idx="540">
                  <c:v>2016</c:v>
                </c:pt>
                <c:pt idx="552">
                  <c:v>2017</c:v>
                </c:pt>
                <c:pt idx="564">
                  <c:v>2018</c:v>
                </c:pt>
                <c:pt idx="576">
                  <c:v>2019</c:v>
                </c:pt>
                <c:pt idx="588">
                  <c:v>2020</c:v>
                </c:pt>
                <c:pt idx="600">
                  <c:v>2021</c:v>
                </c:pt>
                <c:pt idx="612">
                  <c:v>2022</c:v>
                </c:pt>
              </c:strCache>
            </c:strRef>
          </c:cat>
          <c:val>
            <c:numRef>
              <c:f>CPI!$H$14:$H$628</c:f>
              <c:numCache>
                <c:formatCode>0%</c:formatCode>
                <c:ptCount val="615"/>
                <c:pt idx="0">
                  <c:v>6.3131313131313149E-2</c:v>
                </c:pt>
                <c:pt idx="1">
                  <c:v>6.0301507537688481E-2</c:v>
                </c:pt>
                <c:pt idx="2">
                  <c:v>5.2369077306733125E-2</c:v>
                </c:pt>
                <c:pt idx="3">
                  <c:v>4.9504950495049549E-2</c:v>
                </c:pt>
                <c:pt idx="4">
                  <c:v>5.1851851851851816E-2</c:v>
                </c:pt>
                <c:pt idx="5">
                  <c:v>4.9019607843137303E-2</c:v>
                </c:pt>
                <c:pt idx="6">
                  <c:v>4.8899755501222497E-2</c:v>
                </c:pt>
                <c:pt idx="7">
                  <c:v>4.6228710462287159E-2</c:v>
                </c:pt>
                <c:pt idx="8">
                  <c:v>4.1162227602905554E-2</c:v>
                </c:pt>
                <c:pt idx="9">
                  <c:v>3.8554216867469959E-2</c:v>
                </c:pt>
                <c:pt idx="10">
                  <c:v>3.3492822966507241E-2</c:v>
                </c:pt>
                <c:pt idx="11">
                  <c:v>3.0952380952380842E-2</c:v>
                </c:pt>
                <c:pt idx="12">
                  <c:v>3.3254156769596088E-2</c:v>
                </c:pt>
                <c:pt idx="13">
                  <c:v>3.3175355450236976E-2</c:v>
                </c:pt>
                <c:pt idx="14">
                  <c:v>3.3175355450236976E-2</c:v>
                </c:pt>
                <c:pt idx="15">
                  <c:v>3.3018867924528239E-2</c:v>
                </c:pt>
                <c:pt idx="16">
                  <c:v>3.0516431924882514E-2</c:v>
                </c:pt>
                <c:pt idx="17">
                  <c:v>2.8037383177570208E-2</c:v>
                </c:pt>
                <c:pt idx="18">
                  <c:v>2.7972027972028135E-2</c:v>
                </c:pt>
                <c:pt idx="19">
                  <c:v>3.0232558139534849E-2</c:v>
                </c:pt>
                <c:pt idx="20">
                  <c:v>3.0232558139534849E-2</c:v>
                </c:pt>
                <c:pt idx="21">
                  <c:v>3.0162412993039345E-2</c:v>
                </c:pt>
                <c:pt idx="22">
                  <c:v>2.7777777777777679E-2</c:v>
                </c:pt>
                <c:pt idx="23">
                  <c:v>3.0023094688221841E-2</c:v>
                </c:pt>
                <c:pt idx="24">
                  <c:v>2.5287356321839205E-2</c:v>
                </c:pt>
                <c:pt idx="25">
                  <c:v>2.7522935779816349E-2</c:v>
                </c:pt>
                <c:pt idx="26">
                  <c:v>3.2110091743119185E-2</c:v>
                </c:pt>
                <c:pt idx="27">
                  <c:v>2.9680365296803846E-2</c:v>
                </c:pt>
                <c:pt idx="28">
                  <c:v>3.1890660592255093E-2</c:v>
                </c:pt>
                <c:pt idx="29">
                  <c:v>3.1818181818181746E-2</c:v>
                </c:pt>
                <c:pt idx="30">
                  <c:v>3.1746031746031633E-2</c:v>
                </c:pt>
                <c:pt idx="31">
                  <c:v>3.1602708803611934E-2</c:v>
                </c:pt>
                <c:pt idx="32">
                  <c:v>3.8374717832957206E-2</c:v>
                </c:pt>
                <c:pt idx="33">
                  <c:v>4.2792792792792689E-2</c:v>
                </c:pt>
                <c:pt idx="34">
                  <c:v>4.7297297297297369E-2</c:v>
                </c:pt>
                <c:pt idx="35">
                  <c:v>4.7085201793721998E-2</c:v>
                </c:pt>
                <c:pt idx="36">
                  <c:v>5.1569506726457437E-2</c:v>
                </c:pt>
                <c:pt idx="37">
                  <c:v>5.3571428571428603E-2</c:v>
                </c:pt>
                <c:pt idx="38">
                  <c:v>5.7777777777777706E-2</c:v>
                </c:pt>
                <c:pt idx="39">
                  <c:v>6.208425720620836E-2</c:v>
                </c:pt>
                <c:pt idx="40">
                  <c:v>7.064017660044164E-2</c:v>
                </c:pt>
                <c:pt idx="41">
                  <c:v>7.9295154185021977E-2</c:v>
                </c:pt>
                <c:pt idx="42">
                  <c:v>8.7912087912087822E-2</c:v>
                </c:pt>
                <c:pt idx="43">
                  <c:v>9.846827133479219E-2</c:v>
                </c:pt>
                <c:pt idx="44">
                  <c:v>0.10217391304347823</c:v>
                </c:pt>
                <c:pt idx="45">
                  <c:v>0.10583153347732188</c:v>
                </c:pt>
                <c:pt idx="46">
                  <c:v>0.10967741935483866</c:v>
                </c:pt>
                <c:pt idx="47">
                  <c:v>0.1134903640256959</c:v>
                </c:pt>
                <c:pt idx="48">
                  <c:v>0.11513859275053306</c:v>
                </c:pt>
                <c:pt idx="49">
                  <c:v>0.11864406779661008</c:v>
                </c:pt>
                <c:pt idx="50">
                  <c:v>0.11344537815126055</c:v>
                </c:pt>
                <c:pt idx="51">
                  <c:v>0.11273486430062629</c:v>
                </c:pt>
                <c:pt idx="52">
                  <c:v>0.10309278350515472</c:v>
                </c:pt>
                <c:pt idx="53">
                  <c:v>9.795918367346923E-2</c:v>
                </c:pt>
                <c:pt idx="54">
                  <c:v>9.0909090909090828E-2</c:v>
                </c:pt>
                <c:pt idx="55">
                  <c:v>7.9681274900398336E-2</c:v>
                </c:pt>
                <c:pt idx="56">
                  <c:v>7.4950690335305659E-2</c:v>
                </c:pt>
                <c:pt idx="57">
                  <c:v>7.0312499999999778E-2</c:v>
                </c:pt>
                <c:pt idx="58">
                  <c:v>6.976744186046524E-2</c:v>
                </c:pt>
                <c:pt idx="59">
                  <c:v>6.7307692307692291E-2</c:v>
                </c:pt>
                <c:pt idx="60">
                  <c:v>6.8833652007648238E-2</c:v>
                </c:pt>
                <c:pt idx="61">
                  <c:v>6.4393939393939448E-2</c:v>
                </c:pt>
                <c:pt idx="62">
                  <c:v>6.60377358490567E-2</c:v>
                </c:pt>
                <c:pt idx="63">
                  <c:v>6.3789868667917471E-2</c:v>
                </c:pt>
                <c:pt idx="64">
                  <c:v>6.5420560747663448E-2</c:v>
                </c:pt>
                <c:pt idx="65">
                  <c:v>6.3197026022304925E-2</c:v>
                </c:pt>
                <c:pt idx="66">
                  <c:v>6.6666666666666652E-2</c:v>
                </c:pt>
                <c:pt idx="67">
                  <c:v>6.8265682656826421E-2</c:v>
                </c:pt>
                <c:pt idx="68">
                  <c:v>6.7889908256880682E-2</c:v>
                </c:pt>
                <c:pt idx="69">
                  <c:v>6.7518248175182594E-2</c:v>
                </c:pt>
                <c:pt idx="70">
                  <c:v>6.3405797101449224E-2</c:v>
                </c:pt>
                <c:pt idx="71">
                  <c:v>6.1261261261261302E-2</c:v>
                </c:pt>
                <c:pt idx="72">
                  <c:v>6.0822898032200312E-2</c:v>
                </c:pt>
                <c:pt idx="73">
                  <c:v>6.2277580071174343E-2</c:v>
                </c:pt>
                <c:pt idx="74">
                  <c:v>6.1946902654867353E-2</c:v>
                </c:pt>
                <c:pt idx="75">
                  <c:v>6.3492063492063489E-2</c:v>
                </c:pt>
                <c:pt idx="76">
                  <c:v>6.315789473684208E-2</c:v>
                </c:pt>
                <c:pt idx="77">
                  <c:v>6.643356643356646E-2</c:v>
                </c:pt>
                <c:pt idx="78">
                  <c:v>6.25E-2</c:v>
                </c:pt>
                <c:pt idx="79">
                  <c:v>6.2176165803108807E-2</c:v>
                </c:pt>
                <c:pt idx="80">
                  <c:v>6.1855670103092786E-2</c:v>
                </c:pt>
                <c:pt idx="81">
                  <c:v>5.9829059829059839E-2</c:v>
                </c:pt>
                <c:pt idx="82">
                  <c:v>6.1328790459965754E-2</c:v>
                </c:pt>
                <c:pt idx="83">
                  <c:v>6.4516129032258229E-2</c:v>
                </c:pt>
                <c:pt idx="84">
                  <c:v>6.4080944350758839E-2</c:v>
                </c:pt>
                <c:pt idx="85">
                  <c:v>6.1976549413735205E-2</c:v>
                </c:pt>
                <c:pt idx="86">
                  <c:v>6.3333333333333242E-2</c:v>
                </c:pt>
                <c:pt idx="87">
                  <c:v>6.6334991708125957E-2</c:v>
                </c:pt>
                <c:pt idx="88">
                  <c:v>6.7656765676567643E-2</c:v>
                </c:pt>
                <c:pt idx="89">
                  <c:v>6.8852459016393475E-2</c:v>
                </c:pt>
                <c:pt idx="90">
                  <c:v>7.1895424836601274E-2</c:v>
                </c:pt>
                <c:pt idx="91">
                  <c:v>7.4796747967479593E-2</c:v>
                </c:pt>
                <c:pt idx="92">
                  <c:v>7.928802588996775E-2</c:v>
                </c:pt>
                <c:pt idx="93">
                  <c:v>8.3870967741935587E-2</c:v>
                </c:pt>
                <c:pt idx="94">
                  <c:v>8.5072231139646792E-2</c:v>
                </c:pt>
                <c:pt idx="95">
                  <c:v>8.4529505582137121E-2</c:v>
                </c:pt>
                <c:pt idx="96">
                  <c:v>8.5578446909667205E-2</c:v>
                </c:pt>
                <c:pt idx="97">
                  <c:v>9.1482649842271391E-2</c:v>
                </c:pt>
                <c:pt idx="98">
                  <c:v>9.404388714733547E-2</c:v>
                </c:pt>
                <c:pt idx="99">
                  <c:v>9.3312597200622127E-2</c:v>
                </c:pt>
                <c:pt idx="100">
                  <c:v>9.4281298299845329E-2</c:v>
                </c:pt>
                <c:pt idx="101">
                  <c:v>9.3558282208588972E-2</c:v>
                </c:pt>
                <c:pt idx="102">
                  <c:v>9.6036585365853799E-2</c:v>
                </c:pt>
                <c:pt idx="103">
                  <c:v>9.9848714069591615E-2</c:v>
                </c:pt>
                <c:pt idx="104">
                  <c:v>9.8950524737630996E-2</c:v>
                </c:pt>
                <c:pt idx="105">
                  <c:v>0.10119047619047605</c:v>
                </c:pt>
                <c:pt idx="106">
                  <c:v>0.10650887573964507</c:v>
                </c:pt>
                <c:pt idx="107">
                  <c:v>0.1132352941176471</c:v>
                </c:pt>
                <c:pt idx="108">
                  <c:v>0.11970802919708023</c:v>
                </c:pt>
                <c:pt idx="109">
                  <c:v>0.11994219653179194</c:v>
                </c:pt>
                <c:pt idx="110">
                  <c:v>0.12607449856733521</c:v>
                </c:pt>
                <c:pt idx="111">
                  <c:v>0.13086770981507834</c:v>
                </c:pt>
                <c:pt idx="112">
                  <c:v>0.1313559322033897</c:v>
                </c:pt>
                <c:pt idx="113">
                  <c:v>0.13604488078541377</c:v>
                </c:pt>
                <c:pt idx="114">
                  <c:v>0.1237830319888733</c:v>
                </c:pt>
                <c:pt idx="115">
                  <c:v>0.11829436038514429</c:v>
                </c:pt>
                <c:pt idx="116">
                  <c:v>0.12005457025920863</c:v>
                </c:pt>
                <c:pt idx="117">
                  <c:v>0.12162162162162171</c:v>
                </c:pt>
                <c:pt idx="118">
                  <c:v>0.12165775401069534</c:v>
                </c:pt>
                <c:pt idx="119">
                  <c:v>0.12153236459709382</c:v>
                </c:pt>
                <c:pt idx="120">
                  <c:v>0.11342894393741854</c:v>
                </c:pt>
                <c:pt idx="121">
                  <c:v>0.10838709677419356</c:v>
                </c:pt>
                <c:pt idx="122">
                  <c:v>9.92366412213741E-2</c:v>
                </c:pt>
                <c:pt idx="123">
                  <c:v>9.4339622641509413E-2</c:v>
                </c:pt>
                <c:pt idx="124">
                  <c:v>9.6129837702871423E-2</c:v>
                </c:pt>
                <c:pt idx="125">
                  <c:v>9.3827160493827E-2</c:v>
                </c:pt>
                <c:pt idx="126">
                  <c:v>0.11138613861386149</c:v>
                </c:pt>
                <c:pt idx="127">
                  <c:v>0.1156211562115621</c:v>
                </c:pt>
                <c:pt idx="128">
                  <c:v>0.11814859926918397</c:v>
                </c:pt>
                <c:pt idx="129">
                  <c:v>0.10963855421686741</c:v>
                </c:pt>
                <c:pt idx="130">
                  <c:v>0.102502979737783</c:v>
                </c:pt>
                <c:pt idx="131">
                  <c:v>9.540636042402828E-2</c:v>
                </c:pt>
                <c:pt idx="132">
                  <c:v>9.250585480093676E-2</c:v>
                </c:pt>
                <c:pt idx="133">
                  <c:v>9.1967403958090665E-2</c:v>
                </c:pt>
                <c:pt idx="134">
                  <c:v>8.680555555555558E-2</c:v>
                </c:pt>
                <c:pt idx="135">
                  <c:v>8.8505747126436773E-2</c:v>
                </c:pt>
                <c:pt idx="136">
                  <c:v>8.6560364464692618E-2</c:v>
                </c:pt>
                <c:pt idx="137">
                  <c:v>8.4650112866817118E-2</c:v>
                </c:pt>
                <c:pt idx="138">
                  <c:v>7.683741648106901E-2</c:v>
                </c:pt>
                <c:pt idx="139">
                  <c:v>7.056229327453134E-2</c:v>
                </c:pt>
                <c:pt idx="140">
                  <c:v>5.8823529411764719E-2</c:v>
                </c:pt>
                <c:pt idx="141">
                  <c:v>5.8631921824104261E-2</c:v>
                </c:pt>
                <c:pt idx="142">
                  <c:v>5.1891891891891806E-2</c:v>
                </c:pt>
                <c:pt idx="143">
                  <c:v>4.5161290322580649E-2</c:v>
                </c:pt>
                <c:pt idx="144">
                  <c:v>4.6087888531618493E-2</c:v>
                </c:pt>
                <c:pt idx="145">
                  <c:v>4.4776119402985204E-2</c:v>
                </c:pt>
                <c:pt idx="146">
                  <c:v>4.5793397231096877E-2</c:v>
                </c:pt>
                <c:pt idx="147">
                  <c:v>4.118268215417098E-2</c:v>
                </c:pt>
                <c:pt idx="148">
                  <c:v>3.6687631027253698E-2</c:v>
                </c:pt>
                <c:pt idx="149">
                  <c:v>3.2258064516129226E-2</c:v>
                </c:pt>
                <c:pt idx="150">
                  <c:v>3.2057911065149991E-2</c:v>
                </c:pt>
                <c:pt idx="151">
                  <c:v>3.0895983522142068E-2</c:v>
                </c:pt>
                <c:pt idx="152">
                  <c:v>3.3950617283950546E-2</c:v>
                </c:pt>
                <c:pt idx="153">
                  <c:v>3.5897435897435992E-2</c:v>
                </c:pt>
                <c:pt idx="154">
                  <c:v>4.3165467625899234E-2</c:v>
                </c:pt>
                <c:pt idx="155">
                  <c:v>4.7325102880658276E-2</c:v>
                </c:pt>
                <c:pt idx="156">
                  <c:v>5.0204918032787038E-2</c:v>
                </c:pt>
                <c:pt idx="157">
                  <c:v>4.8979591836734615E-2</c:v>
                </c:pt>
                <c:pt idx="158">
                  <c:v>5.0916496945010215E-2</c:v>
                </c:pt>
                <c:pt idx="159">
                  <c:v>5.1724137931034475E-2</c:v>
                </c:pt>
                <c:pt idx="160">
                  <c:v>5.2578361981799659E-2</c:v>
                </c:pt>
                <c:pt idx="161">
                  <c:v>5.3427419354838745E-2</c:v>
                </c:pt>
                <c:pt idx="162">
                  <c:v>5.2104208416833719E-2</c:v>
                </c:pt>
                <c:pt idx="163">
                  <c:v>5.2947052947053042E-2</c:v>
                </c:pt>
                <c:pt idx="164">
                  <c:v>5.2736318407960114E-2</c:v>
                </c:pt>
                <c:pt idx="165">
                  <c:v>5.1485148514851531E-2</c:v>
                </c:pt>
                <c:pt idx="166">
                  <c:v>4.8275862068965614E-2</c:v>
                </c:pt>
                <c:pt idx="167">
                  <c:v>4.9115913555992208E-2</c:v>
                </c:pt>
                <c:pt idx="168">
                  <c:v>4.4878048780487845E-2</c:v>
                </c:pt>
                <c:pt idx="169">
                  <c:v>4.76653696498055E-2</c:v>
                </c:pt>
                <c:pt idx="170">
                  <c:v>4.7480620155038622E-2</c:v>
                </c:pt>
                <c:pt idx="171">
                  <c:v>4.5323047251687676E-2</c:v>
                </c:pt>
                <c:pt idx="172">
                  <c:v>4.514889529298749E-2</c:v>
                </c:pt>
                <c:pt idx="173">
                  <c:v>4.4019138755980736E-2</c:v>
                </c:pt>
                <c:pt idx="174">
                  <c:v>4.1904761904761889E-2</c:v>
                </c:pt>
                <c:pt idx="175">
                  <c:v>4.1745730550284632E-2</c:v>
                </c:pt>
                <c:pt idx="176">
                  <c:v>3.969754253308122E-2</c:v>
                </c:pt>
                <c:pt idx="177">
                  <c:v>4.0489642184557306E-2</c:v>
                </c:pt>
                <c:pt idx="178">
                  <c:v>4.4172932330826864E-2</c:v>
                </c:pt>
                <c:pt idx="179">
                  <c:v>4.3071161048689133E-2</c:v>
                </c:pt>
                <c:pt idx="180">
                  <c:v>4.481792717086841E-2</c:v>
                </c:pt>
                <c:pt idx="181">
                  <c:v>4.1782729805013963E-2</c:v>
                </c:pt>
                <c:pt idx="182">
                  <c:v>4.0703052728954692E-2</c:v>
                </c:pt>
                <c:pt idx="183">
                  <c:v>4.151291512915134E-2</c:v>
                </c:pt>
                <c:pt idx="184">
                  <c:v>3.9522058823529438E-2</c:v>
                </c:pt>
                <c:pt idx="185">
                  <c:v>3.9413382218148607E-2</c:v>
                </c:pt>
                <c:pt idx="186">
                  <c:v>4.0219378427787777E-2</c:v>
                </c:pt>
                <c:pt idx="187">
                  <c:v>4.0072859744990863E-2</c:v>
                </c:pt>
                <c:pt idx="188">
                  <c:v>4.1818181818181754E-2</c:v>
                </c:pt>
                <c:pt idx="189">
                  <c:v>4.0723981900452566E-2</c:v>
                </c:pt>
                <c:pt idx="190">
                  <c:v>3.7803780378037777E-2</c:v>
                </c:pt>
                <c:pt idx="191">
                  <c:v>3.7701974865349985E-2</c:v>
                </c:pt>
                <c:pt idx="192">
                  <c:v>3.5746201966041058E-2</c:v>
                </c:pt>
                <c:pt idx="193">
                  <c:v>3.5650623885917998E-2</c:v>
                </c:pt>
                <c:pt idx="194">
                  <c:v>3.6444444444444501E-2</c:v>
                </c:pt>
                <c:pt idx="195">
                  <c:v>3.8972542072630567E-2</c:v>
                </c:pt>
                <c:pt idx="196">
                  <c:v>4.0671971706454535E-2</c:v>
                </c:pt>
                <c:pt idx="197">
                  <c:v>3.9682539682539764E-2</c:v>
                </c:pt>
                <c:pt idx="198">
                  <c:v>3.9543057996485054E-2</c:v>
                </c:pt>
                <c:pt idx="199">
                  <c:v>3.9404553415061327E-2</c:v>
                </c:pt>
                <c:pt idx="200">
                  <c:v>4.0139616055846483E-2</c:v>
                </c:pt>
                <c:pt idx="201">
                  <c:v>4.1739130434782501E-2</c:v>
                </c:pt>
                <c:pt idx="202">
                  <c:v>4.1630529054640153E-2</c:v>
                </c:pt>
                <c:pt idx="203">
                  <c:v>4.1522491349481161E-2</c:v>
                </c:pt>
                <c:pt idx="204">
                  <c:v>4.3140638481449445E-2</c:v>
                </c:pt>
                <c:pt idx="205">
                  <c:v>4.3029259896729677E-2</c:v>
                </c:pt>
                <c:pt idx="206">
                  <c:v>4.3739279588336233E-2</c:v>
                </c:pt>
                <c:pt idx="207">
                  <c:v>4.2625745950554128E-2</c:v>
                </c:pt>
                <c:pt idx="208">
                  <c:v>4.2480883602378894E-2</c:v>
                </c:pt>
                <c:pt idx="209">
                  <c:v>4.495335029686176E-2</c:v>
                </c:pt>
                <c:pt idx="210">
                  <c:v>4.4801352493660129E-2</c:v>
                </c:pt>
                <c:pt idx="211">
                  <c:v>4.4650379106992322E-2</c:v>
                </c:pt>
                <c:pt idx="212">
                  <c:v>4.6140939597315356E-2</c:v>
                </c:pt>
                <c:pt idx="213">
                  <c:v>4.5075125208681177E-2</c:v>
                </c:pt>
                <c:pt idx="214">
                  <c:v>4.5795170691090847E-2</c:v>
                </c:pt>
                <c:pt idx="215">
                  <c:v>4.6511627906976605E-2</c:v>
                </c:pt>
                <c:pt idx="216">
                  <c:v>4.6319272125723732E-2</c:v>
                </c:pt>
                <c:pt idx="217">
                  <c:v>4.7029702970297071E-2</c:v>
                </c:pt>
                <c:pt idx="218">
                  <c:v>4.6836483155299868E-2</c:v>
                </c:pt>
                <c:pt idx="219">
                  <c:v>4.4971381847914937E-2</c:v>
                </c:pt>
                <c:pt idx="220">
                  <c:v>4.5639771801140983E-2</c:v>
                </c:pt>
                <c:pt idx="221">
                  <c:v>4.5454545454545414E-2</c:v>
                </c:pt>
                <c:pt idx="222">
                  <c:v>4.5307443365695699E-2</c:v>
                </c:pt>
                <c:pt idx="223">
                  <c:v>4.4354838709677491E-2</c:v>
                </c:pt>
                <c:pt idx="224">
                  <c:v>4.1700080192461852E-2</c:v>
                </c:pt>
                <c:pt idx="225">
                  <c:v>4.3130990415335413E-2</c:v>
                </c:pt>
                <c:pt idx="226">
                  <c:v>4.3789808917197526E-2</c:v>
                </c:pt>
                <c:pt idx="227">
                  <c:v>4.4444444444444509E-2</c:v>
                </c:pt>
                <c:pt idx="228">
                  <c:v>4.4268774703557279E-2</c:v>
                </c:pt>
                <c:pt idx="229">
                  <c:v>4.5705279747832783E-2</c:v>
                </c:pt>
                <c:pt idx="230">
                  <c:v>4.788069073783352E-2</c:v>
                </c:pt>
                <c:pt idx="231">
                  <c:v>4.8513302034428829E-2</c:v>
                </c:pt>
                <c:pt idx="232">
                  <c:v>4.7544816835541681E-2</c:v>
                </c:pt>
                <c:pt idx="233">
                  <c:v>4.8913043478260754E-2</c:v>
                </c:pt>
                <c:pt idx="234">
                  <c:v>5.1083591331269496E-2</c:v>
                </c:pt>
                <c:pt idx="235">
                  <c:v>5.4826254826254806E-2</c:v>
                </c:pt>
                <c:pt idx="236">
                  <c:v>5.5427251732101501E-2</c:v>
                </c:pt>
                <c:pt idx="237">
                  <c:v>5.3598774885145417E-2</c:v>
                </c:pt>
                <c:pt idx="238">
                  <c:v>5.2631578947368363E-2</c:v>
                </c:pt>
                <c:pt idx="239">
                  <c:v>5.3191489361702038E-2</c:v>
                </c:pt>
                <c:pt idx="240">
                  <c:v>5.6018168054504214E-2</c:v>
                </c:pt>
                <c:pt idx="241">
                  <c:v>5.6518462697814575E-2</c:v>
                </c:pt>
                <c:pt idx="242">
                  <c:v>5.2434456928838857E-2</c:v>
                </c:pt>
                <c:pt idx="243">
                  <c:v>5.1492537313432951E-2</c:v>
                </c:pt>
                <c:pt idx="244">
                  <c:v>5.1339285714285809E-2</c:v>
                </c:pt>
                <c:pt idx="245">
                  <c:v>4.9592894152479694E-2</c:v>
                </c:pt>
                <c:pt idx="246">
                  <c:v>4.7864506627393277E-2</c:v>
                </c:pt>
                <c:pt idx="247">
                  <c:v>4.6120058565153776E-2</c:v>
                </c:pt>
                <c:pt idx="248">
                  <c:v>4.5951859956236518E-2</c:v>
                </c:pt>
                <c:pt idx="249">
                  <c:v>4.4331395348837122E-2</c:v>
                </c:pt>
                <c:pt idx="250">
                  <c:v>4.4927536231883947E-2</c:v>
                </c:pt>
                <c:pt idx="251">
                  <c:v>4.4011544011544057E-2</c:v>
                </c:pt>
                <c:pt idx="252">
                  <c:v>4.0143369175627219E-2</c:v>
                </c:pt>
                <c:pt idx="253">
                  <c:v>3.7089871611982961E-2</c:v>
                </c:pt>
                <c:pt idx="254">
                  <c:v>3.843416370106767E-2</c:v>
                </c:pt>
                <c:pt idx="255">
                  <c:v>3.8325053229240735E-2</c:v>
                </c:pt>
                <c:pt idx="256">
                  <c:v>3.8924274593064467E-2</c:v>
                </c:pt>
                <c:pt idx="257">
                  <c:v>3.7376586741889817E-2</c:v>
                </c:pt>
                <c:pt idx="258">
                  <c:v>3.7245256500351154E-2</c:v>
                </c:pt>
                <c:pt idx="259">
                  <c:v>3.4989503149055246E-2</c:v>
                </c:pt>
                <c:pt idx="260">
                  <c:v>3.2775453277545274E-2</c:v>
                </c:pt>
                <c:pt idx="261">
                  <c:v>3.5490605427975108E-2</c:v>
                </c:pt>
                <c:pt idx="262">
                  <c:v>3.4674063800277377E-2</c:v>
                </c:pt>
                <c:pt idx="263">
                  <c:v>3.3863165169315979E-2</c:v>
                </c:pt>
                <c:pt idx="264">
                  <c:v>3.4458993797381154E-2</c:v>
                </c:pt>
                <c:pt idx="265">
                  <c:v>3.5763411279229551E-2</c:v>
                </c:pt>
                <c:pt idx="266">
                  <c:v>3.3584647018505942E-2</c:v>
                </c:pt>
                <c:pt idx="267">
                  <c:v>3.4859876965140035E-2</c:v>
                </c:pt>
                <c:pt idx="268">
                  <c:v>3.4059945504087086E-2</c:v>
                </c:pt>
                <c:pt idx="269">
                  <c:v>3.3990482664853827E-2</c:v>
                </c:pt>
                <c:pt idx="270">
                  <c:v>3.1842818428184483E-2</c:v>
                </c:pt>
                <c:pt idx="271">
                  <c:v>3.3130493576741138E-2</c:v>
                </c:pt>
                <c:pt idx="272">
                  <c:v>3.2410533423362642E-2</c:v>
                </c:pt>
                <c:pt idx="273">
                  <c:v>3.0913978494623517E-2</c:v>
                </c:pt>
                <c:pt idx="274">
                  <c:v>3.1501340482573914E-2</c:v>
                </c:pt>
                <c:pt idx="275">
                  <c:v>3.1417112299465311E-2</c:v>
                </c:pt>
                <c:pt idx="276">
                  <c:v>2.9313790806129392E-2</c:v>
                </c:pt>
                <c:pt idx="277">
                  <c:v>2.788844621513964E-2</c:v>
                </c:pt>
                <c:pt idx="278">
                  <c:v>2.9840848806365949E-2</c:v>
                </c:pt>
                <c:pt idx="279">
                  <c:v>2.7080581241743618E-2</c:v>
                </c:pt>
                <c:pt idx="280">
                  <c:v>2.7009222661396493E-2</c:v>
                </c:pt>
                <c:pt idx="281">
                  <c:v>2.8270874424720649E-2</c:v>
                </c:pt>
                <c:pt idx="282">
                  <c:v>2.8890347997373444E-2</c:v>
                </c:pt>
                <c:pt idx="283">
                  <c:v>2.8141361256544428E-2</c:v>
                </c:pt>
                <c:pt idx="284">
                  <c:v>3.0085022890778301E-2</c:v>
                </c:pt>
                <c:pt idx="285">
                  <c:v>2.8683181225554133E-2</c:v>
                </c:pt>
                <c:pt idx="286">
                  <c:v>2.7940220922676895E-2</c:v>
                </c:pt>
                <c:pt idx="287">
                  <c:v>2.5923525599481634E-2</c:v>
                </c:pt>
                <c:pt idx="288">
                  <c:v>2.9126213592232997E-2</c:v>
                </c:pt>
                <c:pt idx="289">
                  <c:v>2.9715762273901714E-2</c:v>
                </c:pt>
                <c:pt idx="290">
                  <c:v>2.962009014810052E-2</c:v>
                </c:pt>
                <c:pt idx="291">
                  <c:v>3.1511254019292556E-2</c:v>
                </c:pt>
                <c:pt idx="292">
                  <c:v>3.0788967286722091E-2</c:v>
                </c:pt>
                <c:pt idx="293">
                  <c:v>3.0051150895140655E-2</c:v>
                </c:pt>
                <c:pt idx="294">
                  <c:v>2.9993618379068332E-2</c:v>
                </c:pt>
                <c:pt idx="295">
                  <c:v>2.991725015913449E-2</c:v>
                </c:pt>
                <c:pt idx="296">
                  <c:v>2.984126984126978E-2</c:v>
                </c:pt>
                <c:pt idx="297">
                  <c:v>3.1051964512040398E-2</c:v>
                </c:pt>
                <c:pt idx="298">
                  <c:v>3.0341340075853429E-2</c:v>
                </c:pt>
                <c:pt idx="299">
                  <c:v>3.0322173089071258E-2</c:v>
                </c:pt>
                <c:pt idx="300">
                  <c:v>2.9559748427672838E-2</c:v>
                </c:pt>
                <c:pt idx="301">
                  <c:v>2.8858218318695172E-2</c:v>
                </c:pt>
                <c:pt idx="302">
                  <c:v>2.814258911819878E-2</c:v>
                </c:pt>
                <c:pt idx="303">
                  <c:v>2.6184538653366562E-2</c:v>
                </c:pt>
                <c:pt idx="304">
                  <c:v>2.6757934038581288E-2</c:v>
                </c:pt>
                <c:pt idx="305">
                  <c:v>2.669149596523912E-2</c:v>
                </c:pt>
                <c:pt idx="306">
                  <c:v>2.6641883519206822E-2</c:v>
                </c:pt>
                <c:pt idx="307">
                  <c:v>2.5957972805933149E-2</c:v>
                </c:pt>
                <c:pt idx="308">
                  <c:v>2.6510480887792953E-2</c:v>
                </c:pt>
                <c:pt idx="309">
                  <c:v>2.5199754148740094E-2</c:v>
                </c:pt>
                <c:pt idx="310">
                  <c:v>2.5766871165644023E-2</c:v>
                </c:pt>
                <c:pt idx="311">
                  <c:v>2.6364193746168052E-2</c:v>
                </c:pt>
                <c:pt idx="312">
                  <c:v>2.5045815516188341E-2</c:v>
                </c:pt>
                <c:pt idx="313">
                  <c:v>2.4999999999999911E-2</c:v>
                </c:pt>
                <c:pt idx="314">
                  <c:v>2.4330900243308973E-2</c:v>
                </c:pt>
                <c:pt idx="315">
                  <c:v>2.6123936816524918E-2</c:v>
                </c:pt>
                <c:pt idx="316">
                  <c:v>2.5454545454545396E-2</c:v>
                </c:pt>
                <c:pt idx="317">
                  <c:v>2.4183796856106499E-2</c:v>
                </c:pt>
                <c:pt idx="318">
                  <c:v>2.4140012070005934E-2</c:v>
                </c:pt>
                <c:pt idx="319">
                  <c:v>2.2891566265060392E-2</c:v>
                </c:pt>
                <c:pt idx="320">
                  <c:v>2.2222222222222143E-2</c:v>
                </c:pt>
                <c:pt idx="321">
                  <c:v>2.278177458033559E-2</c:v>
                </c:pt>
                <c:pt idx="322">
                  <c:v>2.1531100478469067E-2</c:v>
                </c:pt>
                <c:pt idx="323">
                  <c:v>2.270011947431283E-2</c:v>
                </c:pt>
                <c:pt idx="324">
                  <c:v>2.2646007151370551E-2</c:v>
                </c:pt>
                <c:pt idx="325">
                  <c:v>2.2605591909577782E-2</c:v>
                </c:pt>
                <c:pt idx="326">
                  <c:v>2.25653206650831E-2</c:v>
                </c:pt>
                <c:pt idx="327">
                  <c:v>2.1314387211367691E-2</c:v>
                </c:pt>
                <c:pt idx="328">
                  <c:v>2.1867612293144267E-2</c:v>
                </c:pt>
                <c:pt idx="329">
                  <c:v>2.2432113341204207E-2</c:v>
                </c:pt>
                <c:pt idx="330">
                  <c:v>2.2392457277548683E-2</c:v>
                </c:pt>
                <c:pt idx="331">
                  <c:v>2.4734982332155431E-2</c:v>
                </c:pt>
                <c:pt idx="332">
                  <c:v>2.3501762632197387E-2</c:v>
                </c:pt>
                <c:pt idx="333">
                  <c:v>2.2274325908558046E-2</c:v>
                </c:pt>
                <c:pt idx="334">
                  <c:v>2.3419203747072626E-2</c:v>
                </c:pt>
                <c:pt idx="335">
                  <c:v>2.4532710280373848E-2</c:v>
                </c:pt>
                <c:pt idx="336">
                  <c:v>2.3310023310023409E-2</c:v>
                </c:pt>
                <c:pt idx="337">
                  <c:v>2.1524141942990127E-2</c:v>
                </c:pt>
                <c:pt idx="338">
                  <c:v>2.0325203252032464E-2</c:v>
                </c:pt>
                <c:pt idx="339">
                  <c:v>2.2028985507246412E-2</c:v>
                </c:pt>
                <c:pt idx="340">
                  <c:v>2.0821283979178595E-2</c:v>
                </c:pt>
                <c:pt idx="341">
                  <c:v>1.9630484988452768E-2</c:v>
                </c:pt>
                <c:pt idx="342">
                  <c:v>2.0749279538904819E-2</c:v>
                </c:pt>
                <c:pt idx="343">
                  <c:v>1.8965517241379404E-2</c:v>
                </c:pt>
                <c:pt idx="344">
                  <c:v>2.0665901262916231E-2</c:v>
                </c:pt>
                <c:pt idx="345">
                  <c:v>2.1215596330275144E-2</c:v>
                </c:pt>
                <c:pt idx="346">
                  <c:v>2.0594965675057253E-2</c:v>
                </c:pt>
                <c:pt idx="347">
                  <c:v>1.8814139110604255E-2</c:v>
                </c:pt>
                <c:pt idx="348">
                  <c:v>2.1070615034168627E-2</c:v>
                </c:pt>
                <c:pt idx="349">
                  <c:v>2.1640091116173155E-2</c:v>
                </c:pt>
                <c:pt idx="350">
                  <c:v>2.4473534433693933E-2</c:v>
                </c:pt>
                <c:pt idx="351">
                  <c:v>2.2688598979013097E-2</c:v>
                </c:pt>
                <c:pt idx="352">
                  <c:v>2.3796033994334165E-2</c:v>
                </c:pt>
                <c:pt idx="353">
                  <c:v>2.5481313703284325E-2</c:v>
                </c:pt>
                <c:pt idx="354">
                  <c:v>2.4844720496894457E-2</c:v>
                </c:pt>
                <c:pt idx="355">
                  <c:v>2.5944726452340694E-2</c:v>
                </c:pt>
                <c:pt idx="356">
                  <c:v>2.5309336332958399E-2</c:v>
                </c:pt>
                <c:pt idx="357">
                  <c:v>2.5266704098820814E-2</c:v>
                </c:pt>
                <c:pt idx="358">
                  <c:v>2.6345291479820565E-2</c:v>
                </c:pt>
                <c:pt idx="359">
                  <c:v>2.5741466144376224E-2</c:v>
                </c:pt>
                <c:pt idx="360">
                  <c:v>2.5655326268823275E-2</c:v>
                </c:pt>
                <c:pt idx="361">
                  <c:v>2.7870680044593144E-2</c:v>
                </c:pt>
                <c:pt idx="362">
                  <c:v>2.6111111111110974E-2</c:v>
                </c:pt>
                <c:pt idx="363">
                  <c:v>2.6622296173044901E-2</c:v>
                </c:pt>
                <c:pt idx="364">
                  <c:v>2.5456557830658699E-2</c:v>
                </c:pt>
                <c:pt idx="365">
                  <c:v>2.7056874654886931E-2</c:v>
                </c:pt>
                <c:pt idx="366">
                  <c:v>2.6997245179063434E-2</c:v>
                </c:pt>
                <c:pt idx="367">
                  <c:v>2.6388125343595359E-2</c:v>
                </c:pt>
                <c:pt idx="368">
                  <c:v>2.6330224904004274E-2</c:v>
                </c:pt>
                <c:pt idx="369">
                  <c:v>2.6286966046002336E-2</c:v>
                </c:pt>
                <c:pt idx="370">
                  <c:v>2.7307482250136461E-2</c:v>
                </c:pt>
                <c:pt idx="371">
                  <c:v>2.7823240589198051E-2</c:v>
                </c:pt>
                <c:pt idx="372">
                  <c:v>2.6101141924959048E-2</c:v>
                </c:pt>
                <c:pt idx="373">
                  <c:v>2.5488069414316694E-2</c:v>
                </c:pt>
                <c:pt idx="374">
                  <c:v>2.4363833243096877E-2</c:v>
                </c:pt>
                <c:pt idx="375">
                  <c:v>2.485143165856285E-2</c:v>
                </c:pt>
                <c:pt idx="376">
                  <c:v>2.5364274150026844E-2</c:v>
                </c:pt>
                <c:pt idx="377">
                  <c:v>2.2580645161290214E-2</c:v>
                </c:pt>
                <c:pt idx="378">
                  <c:v>2.1995708154506355E-2</c:v>
                </c:pt>
                <c:pt idx="379">
                  <c:v>2.3567220139260936E-2</c:v>
                </c:pt>
                <c:pt idx="380">
                  <c:v>2.2447888829502993E-2</c:v>
                </c:pt>
                <c:pt idx="381">
                  <c:v>2.1878335112059721E-2</c:v>
                </c:pt>
                <c:pt idx="382">
                  <c:v>2.0202020202020332E-2</c:v>
                </c:pt>
                <c:pt idx="383">
                  <c:v>1.9639065817409707E-2</c:v>
                </c:pt>
                <c:pt idx="384">
                  <c:v>1.9607843137255054E-2</c:v>
                </c:pt>
                <c:pt idx="385">
                  <c:v>1.7979904812268632E-2</c:v>
                </c:pt>
                <c:pt idx="386">
                  <c:v>1.744186046511631E-2</c:v>
                </c:pt>
                <c:pt idx="387">
                  <c:v>1.4760147601476037E-2</c:v>
                </c:pt>
                <c:pt idx="388">
                  <c:v>1.5263157894736867E-2</c:v>
                </c:pt>
                <c:pt idx="389">
                  <c:v>1.4721345951629994E-2</c:v>
                </c:pt>
                <c:pt idx="390">
                  <c:v>1.5223097112860851E-2</c:v>
                </c:pt>
                <c:pt idx="391">
                  <c:v>1.3082155939298845E-2</c:v>
                </c:pt>
                <c:pt idx="392">
                  <c:v>1.2545739675901668E-2</c:v>
                </c:pt>
                <c:pt idx="393">
                  <c:v>1.3054830287206221E-2</c:v>
                </c:pt>
                <c:pt idx="394">
                  <c:v>1.0943199583116181E-2</c:v>
                </c:pt>
                <c:pt idx="395">
                  <c:v>1.0931806350858997E-2</c:v>
                </c:pt>
                <c:pt idx="396">
                  <c:v>1.1434511434511352E-2</c:v>
                </c:pt>
                <c:pt idx="397">
                  <c:v>1.2467532467532516E-2</c:v>
                </c:pt>
                <c:pt idx="398">
                  <c:v>1.558441558441559E-2</c:v>
                </c:pt>
                <c:pt idx="399">
                  <c:v>1.7662337662337713E-2</c:v>
                </c:pt>
                <c:pt idx="400">
                  <c:v>1.7107309486780631E-2</c:v>
                </c:pt>
                <c:pt idx="401">
                  <c:v>1.865284974093262E-2</c:v>
                </c:pt>
                <c:pt idx="402">
                  <c:v>1.7580144777662898E-2</c:v>
                </c:pt>
                <c:pt idx="403">
                  <c:v>1.7045454545454586E-2</c:v>
                </c:pt>
                <c:pt idx="404">
                  <c:v>1.961796592669085E-2</c:v>
                </c:pt>
                <c:pt idx="405">
                  <c:v>2.0103092783505083E-2</c:v>
                </c:pt>
                <c:pt idx="406">
                  <c:v>2.2164948453608391E-2</c:v>
                </c:pt>
                <c:pt idx="407">
                  <c:v>2.2657054582904346E-2</c:v>
                </c:pt>
                <c:pt idx="408">
                  <c:v>2.2610483042137641E-2</c:v>
                </c:pt>
                <c:pt idx="409">
                  <c:v>2.308876346844535E-2</c:v>
                </c:pt>
                <c:pt idx="410">
                  <c:v>2.3529411764705799E-2</c:v>
                </c:pt>
                <c:pt idx="411">
                  <c:v>2.1949974476773715E-2</c:v>
                </c:pt>
                <c:pt idx="412">
                  <c:v>2.1916411824668858E-2</c:v>
                </c:pt>
                <c:pt idx="413">
                  <c:v>2.0345879959308144E-2</c:v>
                </c:pt>
                <c:pt idx="414">
                  <c:v>2.0833333333333259E-2</c:v>
                </c:pt>
                <c:pt idx="415">
                  <c:v>2.1330624682579957E-2</c:v>
                </c:pt>
                <c:pt idx="416">
                  <c:v>1.9240506329113893E-2</c:v>
                </c:pt>
                <c:pt idx="417">
                  <c:v>2.0717534108135371E-2</c:v>
                </c:pt>
                <c:pt idx="418">
                  <c:v>2.1180030257186067E-2</c:v>
                </c:pt>
                <c:pt idx="419">
                  <c:v>2.1148036253776592E-2</c:v>
                </c:pt>
                <c:pt idx="420">
                  <c:v>2.1105527638190846E-2</c:v>
                </c:pt>
                <c:pt idx="421">
                  <c:v>2.106318956870612E-2</c:v>
                </c:pt>
                <c:pt idx="422">
                  <c:v>2.0989505247376306E-2</c:v>
                </c:pt>
                <c:pt idx="423">
                  <c:v>2.2977022977023198E-2</c:v>
                </c:pt>
                <c:pt idx="424">
                  <c:v>2.4438902743142199E-2</c:v>
                </c:pt>
                <c:pt idx="425">
                  <c:v>2.6420737786640114E-2</c:v>
                </c:pt>
                <c:pt idx="426">
                  <c:v>2.6879044300647026E-2</c:v>
                </c:pt>
                <c:pt idx="427">
                  <c:v>2.8344107409249197E-2</c:v>
                </c:pt>
                <c:pt idx="428">
                  <c:v>2.9309488325881761E-2</c:v>
                </c:pt>
                <c:pt idx="429">
                  <c:v>2.7722772277227747E-2</c:v>
                </c:pt>
                <c:pt idx="430">
                  <c:v>2.6172839506172885E-2</c:v>
                </c:pt>
                <c:pt idx="431">
                  <c:v>2.6134122287968298E-2</c:v>
                </c:pt>
                <c:pt idx="432">
                  <c:v>2.6574803149606252E-2</c:v>
                </c:pt>
                <c:pt idx="433">
                  <c:v>2.7185658153241699E-2</c:v>
                </c:pt>
                <c:pt idx="434">
                  <c:v>2.5051395007342103E-2</c:v>
                </c:pt>
                <c:pt idx="435">
                  <c:v>2.4155273437499902E-2</c:v>
                </c:pt>
                <c:pt idx="436">
                  <c:v>2.2677702044790582E-2</c:v>
                </c:pt>
                <c:pt idx="437">
                  <c:v>2.181641573579407E-2</c:v>
                </c:pt>
                <c:pt idx="438">
                  <c:v>2.1682016480853106E-2</c:v>
                </c:pt>
                <c:pt idx="439">
                  <c:v>2.0884912959380886E-2</c:v>
                </c:pt>
                <c:pt idx="440">
                  <c:v>2.101351351351366E-2</c:v>
                </c:pt>
                <c:pt idx="441">
                  <c:v>2.1565510597302495E-2</c:v>
                </c:pt>
                <c:pt idx="442">
                  <c:v>2.3387872954764077E-2</c:v>
                </c:pt>
                <c:pt idx="443">
                  <c:v>2.4353676117251366E-2</c:v>
                </c:pt>
                <c:pt idx="444">
                  <c:v>2.4789069990412305E-2</c:v>
                </c:pt>
                <c:pt idx="445">
                  <c:v>2.2970808329547898E-2</c:v>
                </c:pt>
                <c:pt idx="446">
                  <c:v>2.3885243866334172E-2</c:v>
                </c:pt>
                <c:pt idx="447">
                  <c:v>2.294669292051843E-2</c:v>
                </c:pt>
                <c:pt idx="448">
                  <c:v>2.3222157689781087E-2</c:v>
                </c:pt>
                <c:pt idx="449">
                  <c:v>2.3917259211376996E-2</c:v>
                </c:pt>
                <c:pt idx="450">
                  <c:v>2.4633136122748311E-2</c:v>
                </c:pt>
                <c:pt idx="451">
                  <c:v>2.4981171756213394E-2</c:v>
                </c:pt>
                <c:pt idx="452">
                  <c:v>2.4386208722122937E-2</c:v>
                </c:pt>
                <c:pt idx="453">
                  <c:v>2.2213629955157854E-2</c:v>
                </c:pt>
                <c:pt idx="454">
                  <c:v>2.0158939151697641E-2</c:v>
                </c:pt>
                <c:pt idx="455">
                  <c:v>1.7624596562335837E-2</c:v>
                </c:pt>
                <c:pt idx="456">
                  <c:v>1.6723503187990874E-2</c:v>
                </c:pt>
                <c:pt idx="457">
                  <c:v>1.800980653363804E-2</c:v>
                </c:pt>
                <c:pt idx="458">
                  <c:v>1.7876130957932945E-2</c:v>
                </c:pt>
                <c:pt idx="459">
                  <c:v>1.9323266219239299E-2</c:v>
                </c:pt>
                <c:pt idx="460">
                  <c:v>1.8461309413034588E-2</c:v>
                </c:pt>
                <c:pt idx="461">
                  <c:v>1.7119726678550107E-2</c:v>
                </c:pt>
                <c:pt idx="462">
                  <c:v>1.5270992984974363E-2</c:v>
                </c:pt>
                <c:pt idx="463">
                  <c:v>1.4339650543224725E-2</c:v>
                </c:pt>
                <c:pt idx="464">
                  <c:v>1.4798373886199645E-2</c:v>
                </c:pt>
                <c:pt idx="465">
                  <c:v>1.7127331771131127E-2</c:v>
                </c:pt>
                <c:pt idx="466">
                  <c:v>1.7142435710104209E-2</c:v>
                </c:pt>
                <c:pt idx="467">
                  <c:v>1.8236717759594345E-2</c:v>
                </c:pt>
                <c:pt idx="468">
                  <c:v>1.5123351706495702E-2</c:v>
                </c:pt>
                <c:pt idx="469">
                  <c:v>1.3494526888039982E-2</c:v>
                </c:pt>
                <c:pt idx="470">
                  <c:v>1.1592051426555505E-2</c:v>
                </c:pt>
                <c:pt idx="471">
                  <c:v>9.6750889321739475E-3</c:v>
                </c:pt>
                <c:pt idx="472">
                  <c:v>9.4013814274749308E-3</c:v>
                </c:pt>
                <c:pt idx="473">
                  <c:v>9.5019898499397737E-3</c:v>
                </c:pt>
                <c:pt idx="474">
                  <c:v>9.5775393021166888E-3</c:v>
                </c:pt>
                <c:pt idx="475">
                  <c:v>9.1710099500672548E-3</c:v>
                </c:pt>
                <c:pt idx="476">
                  <c:v>8.1438704983631816E-3</c:v>
                </c:pt>
                <c:pt idx="477">
                  <c:v>6.0271835501879423E-3</c:v>
                </c:pt>
                <c:pt idx="478">
                  <c:v>6.7205641104655101E-3</c:v>
                </c:pt>
                <c:pt idx="479">
                  <c:v>6.6189486646655027E-3</c:v>
                </c:pt>
                <c:pt idx="480">
                  <c:v>9.8353374155271123E-3</c:v>
                </c:pt>
                <c:pt idx="481">
                  <c:v>1.1244455921461061E-2</c:v>
                </c:pt>
                <c:pt idx="482">
                  <c:v>1.2097851736773357E-2</c:v>
                </c:pt>
                <c:pt idx="483">
                  <c:v>1.3155392125784537E-2</c:v>
                </c:pt>
                <c:pt idx="484">
                  <c:v>1.4540961794335727E-2</c:v>
                </c:pt>
                <c:pt idx="485">
                  <c:v>1.5836776766096738E-2</c:v>
                </c:pt>
                <c:pt idx="486">
                  <c:v>1.741483445742964E-2</c:v>
                </c:pt>
                <c:pt idx="487">
                  <c:v>1.9651571719433658E-2</c:v>
                </c:pt>
                <c:pt idx="488">
                  <c:v>1.9877227562006272E-2</c:v>
                </c:pt>
                <c:pt idx="489">
                  <c:v>2.1079204796465634E-2</c:v>
                </c:pt>
                <c:pt idx="490">
                  <c:v>2.138204538395394E-2</c:v>
                </c:pt>
                <c:pt idx="491">
                  <c:v>2.2766626338585061E-2</c:v>
                </c:pt>
                <c:pt idx="492">
                  <c:v>2.2773481506083826E-2</c:v>
                </c:pt>
                <c:pt idx="493">
                  <c:v>2.1598204405657295E-2</c:v>
                </c:pt>
                <c:pt idx="494">
                  <c:v>2.2483374654291177E-2</c:v>
                </c:pt>
                <c:pt idx="495">
                  <c:v>2.3144278518015149E-2</c:v>
                </c:pt>
                <c:pt idx="496">
                  <c:v>2.2522582803613078E-2</c:v>
                </c:pt>
                <c:pt idx="497">
                  <c:v>2.192285611289857E-2</c:v>
                </c:pt>
                <c:pt idx="498">
                  <c:v>2.109955687378462E-2</c:v>
                </c:pt>
                <c:pt idx="499">
                  <c:v>1.9352524993137443E-2</c:v>
                </c:pt>
                <c:pt idx="500">
                  <c:v>2.0082434834909124E-2</c:v>
                </c:pt>
                <c:pt idx="501">
                  <c:v>1.9946491483669337E-2</c:v>
                </c:pt>
                <c:pt idx="502">
                  <c:v>1.9528512686261434E-2</c:v>
                </c:pt>
                <c:pt idx="503">
                  <c:v>1.8996943778720743E-2</c:v>
                </c:pt>
                <c:pt idx="504">
                  <c:v>1.9098022178631435E-2</c:v>
                </c:pt>
                <c:pt idx="505">
                  <c:v>1.9887385214485631E-2</c:v>
                </c:pt>
                <c:pt idx="506">
                  <c:v>1.8890221377988237E-2</c:v>
                </c:pt>
                <c:pt idx="507">
                  <c:v>1.715558856294086E-2</c:v>
                </c:pt>
                <c:pt idx="508">
                  <c:v>1.6455519491850756E-2</c:v>
                </c:pt>
                <c:pt idx="509">
                  <c:v>1.6230952474272975E-2</c:v>
                </c:pt>
                <c:pt idx="510">
                  <c:v>1.7002217680567089E-2</c:v>
                </c:pt>
                <c:pt idx="511">
                  <c:v>1.7821076909044331E-2</c:v>
                </c:pt>
                <c:pt idx="512">
                  <c:v>1.7519368418314363E-2</c:v>
                </c:pt>
                <c:pt idx="513">
                  <c:v>1.6868377311448191E-2</c:v>
                </c:pt>
                <c:pt idx="514">
                  <c:v>1.7416677473738762E-2</c:v>
                </c:pt>
                <c:pt idx="515">
                  <c:v>1.7408566188369834E-2</c:v>
                </c:pt>
                <c:pt idx="516">
                  <c:v>1.6070344358370292E-2</c:v>
                </c:pt>
                <c:pt idx="517">
                  <c:v>1.5548073904948723E-2</c:v>
                </c:pt>
                <c:pt idx="518">
                  <c:v>1.6456609706435588E-2</c:v>
                </c:pt>
                <c:pt idx="519">
                  <c:v>1.8210555250137483E-2</c:v>
                </c:pt>
                <c:pt idx="520">
                  <c:v>1.9455269618362525E-2</c:v>
                </c:pt>
                <c:pt idx="521">
                  <c:v>1.9228626526676562E-2</c:v>
                </c:pt>
                <c:pt idx="522">
                  <c:v>1.8449632290063356E-2</c:v>
                </c:pt>
                <c:pt idx="523">
                  <c:v>1.7363956028949801E-2</c:v>
                </c:pt>
                <c:pt idx="524">
                  <c:v>1.7409458883681284E-2</c:v>
                </c:pt>
                <c:pt idx="525">
                  <c:v>1.817632310436279E-2</c:v>
                </c:pt>
                <c:pt idx="526">
                  <c:v>1.7415947552462452E-2</c:v>
                </c:pt>
                <c:pt idx="527">
                  <c:v>1.6224195046636636E-2</c:v>
                </c:pt>
                <c:pt idx="528">
                  <c:v>1.6316255652417011E-2</c:v>
                </c:pt>
                <c:pt idx="529">
                  <c:v>1.6880834938713285E-2</c:v>
                </c:pt>
                <c:pt idx="530">
                  <c:v>1.7453777073428434E-2</c:v>
                </c:pt>
                <c:pt idx="531">
                  <c:v>1.802827832894649E-2</c:v>
                </c:pt>
                <c:pt idx="532">
                  <c:v>1.7509440952473199E-2</c:v>
                </c:pt>
                <c:pt idx="533">
                  <c:v>1.7772676244655061E-2</c:v>
                </c:pt>
                <c:pt idx="534">
                  <c:v>1.8346312894897077E-2</c:v>
                </c:pt>
                <c:pt idx="535">
                  <c:v>1.8506323273421277E-2</c:v>
                </c:pt>
                <c:pt idx="536">
                  <c:v>1.8970961446650891E-2</c:v>
                </c:pt>
                <c:pt idx="537">
                  <c:v>1.9135335359607986E-2</c:v>
                </c:pt>
                <c:pt idx="538">
                  <c:v>1.9974275238246353E-2</c:v>
                </c:pt>
                <c:pt idx="539">
                  <c:v>2.0715072792840905E-2</c:v>
                </c:pt>
                <c:pt idx="540">
                  <c:v>2.1450225385824639E-2</c:v>
                </c:pt>
                <c:pt idx="541">
                  <c:v>2.2225738220941649E-2</c:v>
                </c:pt>
                <c:pt idx="542">
                  <c:v>2.142426948557663E-2</c:v>
                </c:pt>
                <c:pt idx="543">
                  <c:v>2.1566547612141829E-2</c:v>
                </c:pt>
                <c:pt idx="544">
                  <c:v>2.2545595974976074E-2</c:v>
                </c:pt>
                <c:pt idx="545">
                  <c:v>2.2622116465067066E-2</c:v>
                </c:pt>
                <c:pt idx="546">
                  <c:v>2.1701399624842965E-2</c:v>
                </c:pt>
                <c:pt idx="547">
                  <c:v>2.3087345614186683E-2</c:v>
                </c:pt>
                <c:pt idx="548">
                  <c:v>2.2711206825691832E-2</c:v>
                </c:pt>
                <c:pt idx="549">
                  <c:v>2.2045551507991146E-2</c:v>
                </c:pt>
                <c:pt idx="550">
                  <c:v>2.1454219398053587E-2</c:v>
                </c:pt>
                <c:pt idx="551">
                  <c:v>2.1971236613002709E-2</c:v>
                </c:pt>
                <c:pt idx="552">
                  <c:v>2.2502092221020176E-2</c:v>
                </c:pt>
                <c:pt idx="553">
                  <c:v>2.2353468290497336E-2</c:v>
                </c:pt>
                <c:pt idx="554">
                  <c:v>2.0458454819387351E-2</c:v>
                </c:pt>
                <c:pt idx="555">
                  <c:v>1.8965650108902388E-2</c:v>
                </c:pt>
                <c:pt idx="556">
                  <c:v>1.7370931912259246E-2</c:v>
                </c:pt>
                <c:pt idx="557">
                  <c:v>1.6991193342490218E-2</c:v>
                </c:pt>
                <c:pt idx="558">
                  <c:v>1.6769627444729984E-2</c:v>
                </c:pt>
                <c:pt idx="559">
                  <c:v>1.6552412618799472E-2</c:v>
                </c:pt>
                <c:pt idx="560">
                  <c:v>1.5953898457655935E-2</c:v>
                </c:pt>
                <c:pt idx="561">
                  <c:v>1.7596390813271245E-2</c:v>
                </c:pt>
                <c:pt idx="562">
                  <c:v>1.7376072726981162E-2</c:v>
                </c:pt>
                <c:pt idx="563">
                  <c:v>1.770166453265043E-2</c:v>
                </c:pt>
                <c:pt idx="564">
                  <c:v>1.8385655595347883E-2</c:v>
                </c:pt>
                <c:pt idx="565">
                  <c:v>1.8207316392959472E-2</c:v>
                </c:pt>
                <c:pt idx="566">
                  <c:v>2.065799540933444E-2</c:v>
                </c:pt>
                <c:pt idx="567">
                  <c:v>2.1398973836410873E-2</c:v>
                </c:pt>
                <c:pt idx="568">
                  <c:v>2.2753847989499976E-2</c:v>
                </c:pt>
                <c:pt idx="569">
                  <c:v>2.2653785958863359E-2</c:v>
                </c:pt>
                <c:pt idx="570">
                  <c:v>2.3267257971704591E-2</c:v>
                </c:pt>
                <c:pt idx="571">
                  <c:v>2.1751440394400801E-2</c:v>
                </c:pt>
                <c:pt idx="572">
                  <c:v>2.2518709554926186E-2</c:v>
                </c:pt>
                <c:pt idx="573">
                  <c:v>2.1579640746905548E-2</c:v>
                </c:pt>
                <c:pt idx="574">
                  <c:v>2.2216881520471521E-2</c:v>
                </c:pt>
                <c:pt idx="575">
                  <c:v>2.1978108388639228E-2</c:v>
                </c:pt>
                <c:pt idx="576">
                  <c:v>2.1413561661021152E-2</c:v>
                </c:pt>
                <c:pt idx="577">
                  <c:v>2.0804639078444875E-2</c:v>
                </c:pt>
                <c:pt idx="578">
                  <c:v>2.0513180909545348E-2</c:v>
                </c:pt>
                <c:pt idx="579">
                  <c:v>2.0868812913333201E-2</c:v>
                </c:pt>
                <c:pt idx="580">
                  <c:v>2.010491889979038E-2</c:v>
                </c:pt>
                <c:pt idx="581">
                  <c:v>2.1347917451611798E-2</c:v>
                </c:pt>
                <c:pt idx="582">
                  <c:v>2.188498650367654E-2</c:v>
                </c:pt>
                <c:pt idx="583">
                  <c:v>2.3667974018323434E-2</c:v>
                </c:pt>
                <c:pt idx="584">
                  <c:v>2.3531459739656979E-2</c:v>
                </c:pt>
                <c:pt idx="585">
                  <c:v>2.3251234570284662E-2</c:v>
                </c:pt>
                <c:pt idx="586">
                  <c:v>2.3148522865236831E-2</c:v>
                </c:pt>
                <c:pt idx="587">
                  <c:v>2.2344133510814324E-2</c:v>
                </c:pt>
                <c:pt idx="588">
                  <c:v>2.2584384379773947E-2</c:v>
                </c:pt>
                <c:pt idx="589">
                  <c:v>2.3757594342334931E-2</c:v>
                </c:pt>
                <c:pt idx="590">
                  <c:v>2.1172077648805132E-2</c:v>
                </c:pt>
                <c:pt idx="591">
                  <c:v>1.4555768481970377E-2</c:v>
                </c:pt>
                <c:pt idx="592">
                  <c:v>1.252282508834579E-2</c:v>
                </c:pt>
                <c:pt idx="593">
                  <c:v>1.195307003365742E-2</c:v>
                </c:pt>
                <c:pt idx="594">
                  <c:v>1.5412291121898125E-2</c:v>
                </c:pt>
                <c:pt idx="595">
                  <c:v>1.7138963030268517E-2</c:v>
                </c:pt>
                <c:pt idx="596">
                  <c:v>1.724945953709156E-2</c:v>
                </c:pt>
                <c:pt idx="597">
                  <c:v>1.6274304861160882E-2</c:v>
                </c:pt>
                <c:pt idx="598">
                  <c:v>1.640542301882375E-2</c:v>
                </c:pt>
                <c:pt idx="599">
                  <c:v>1.5962851186489102E-2</c:v>
                </c:pt>
                <c:pt idx="600">
                  <c:v>1.3872936513298573E-2</c:v>
                </c:pt>
                <c:pt idx="601">
                  <c:v>1.2876147115316039E-2</c:v>
                </c:pt>
                <c:pt idx="602">
                  <c:v>1.6600728319021707E-2</c:v>
                </c:pt>
                <c:pt idx="603">
                  <c:v>2.9717313025122927E-2</c:v>
                </c:pt>
                <c:pt idx="604">
                  <c:v>3.8060134183715677E-2</c:v>
                </c:pt>
                <c:pt idx="605">
                  <c:v>4.4474008598659021E-2</c:v>
                </c:pt>
                <c:pt idx="606">
                  <c:v>4.2018000239205655E-2</c:v>
                </c:pt>
                <c:pt idx="607">
                  <c:v>3.9618554168434628E-2</c:v>
                </c:pt>
                <c:pt idx="608">
                  <c:v>4.0367524670074983E-2</c:v>
                </c:pt>
                <c:pt idx="609">
                  <c:v>4.593958385932595E-2</c:v>
                </c:pt>
                <c:pt idx="610">
                  <c:v>4.9526343878791401E-2</c:v>
                </c:pt>
                <c:pt idx="611">
                  <c:v>5.4766208367903246E-2</c:v>
                </c:pt>
                <c:pt idx="612">
                  <c:v>6.0407827806037373E-2</c:v>
                </c:pt>
                <c:pt idx="613">
                  <c:v>6.4157443756884813E-2</c:v>
                </c:pt>
                <c:pt idx="614">
                  <c:v>6.4360394623858008E-2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44-4907-9FBA-D50CBDB508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3091848"/>
        <c:axId val="913098080"/>
      </c:lineChart>
      <c:catAx>
        <c:axId val="913091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3098080"/>
        <c:crosses val="autoZero"/>
        <c:auto val="1"/>
        <c:lblAlgn val="ctr"/>
        <c:lblOffset val="100"/>
        <c:noMultiLvlLbl val="0"/>
      </c:catAx>
      <c:valAx>
        <c:axId val="913098080"/>
        <c:scaling>
          <c:orientation val="minMax"/>
          <c:min val="-2.0000000000000004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3091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'Not in LF counts'!$B$1</c:f>
              <c:strCache>
                <c:ptCount val="1"/>
                <c:pt idx="0">
                  <c:v>Caring for Family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'Not in LF counts'!$A$13:$A$339</c:f>
              <c:numCache>
                <c:formatCode>m/d/yyyy</c:formatCode>
                <c:ptCount val="327"/>
                <c:pt idx="0">
                  <c:v>34669</c:v>
                </c:pt>
                <c:pt idx="1">
                  <c:v>34700</c:v>
                </c:pt>
                <c:pt idx="2">
                  <c:v>34731</c:v>
                </c:pt>
                <c:pt idx="3">
                  <c:v>34759</c:v>
                </c:pt>
                <c:pt idx="4">
                  <c:v>34790</c:v>
                </c:pt>
                <c:pt idx="5">
                  <c:v>34820</c:v>
                </c:pt>
                <c:pt idx="6">
                  <c:v>34851</c:v>
                </c:pt>
                <c:pt idx="7">
                  <c:v>34881</c:v>
                </c:pt>
                <c:pt idx="8">
                  <c:v>34912</c:v>
                </c:pt>
                <c:pt idx="9">
                  <c:v>34943</c:v>
                </c:pt>
                <c:pt idx="10">
                  <c:v>34973</c:v>
                </c:pt>
                <c:pt idx="11">
                  <c:v>35004</c:v>
                </c:pt>
                <c:pt idx="12">
                  <c:v>35034</c:v>
                </c:pt>
                <c:pt idx="13">
                  <c:v>35065</c:v>
                </c:pt>
                <c:pt idx="14">
                  <c:v>35096</c:v>
                </c:pt>
                <c:pt idx="15">
                  <c:v>35125</c:v>
                </c:pt>
                <c:pt idx="16">
                  <c:v>35156</c:v>
                </c:pt>
                <c:pt idx="17">
                  <c:v>35186</c:v>
                </c:pt>
                <c:pt idx="18">
                  <c:v>35217</c:v>
                </c:pt>
                <c:pt idx="19">
                  <c:v>35247</c:v>
                </c:pt>
                <c:pt idx="20">
                  <c:v>35278</c:v>
                </c:pt>
                <c:pt idx="21">
                  <c:v>35309</c:v>
                </c:pt>
                <c:pt idx="22">
                  <c:v>35339</c:v>
                </c:pt>
                <c:pt idx="23">
                  <c:v>35370</c:v>
                </c:pt>
                <c:pt idx="24">
                  <c:v>35400</c:v>
                </c:pt>
                <c:pt idx="25">
                  <c:v>35431</c:v>
                </c:pt>
                <c:pt idx="26">
                  <c:v>35462</c:v>
                </c:pt>
                <c:pt idx="27">
                  <c:v>35490</c:v>
                </c:pt>
                <c:pt idx="28">
                  <c:v>35521</c:v>
                </c:pt>
                <c:pt idx="29">
                  <c:v>35551</c:v>
                </c:pt>
                <c:pt idx="30">
                  <c:v>35582</c:v>
                </c:pt>
                <c:pt idx="31">
                  <c:v>35612</c:v>
                </c:pt>
                <c:pt idx="32">
                  <c:v>35643</c:v>
                </c:pt>
                <c:pt idx="33">
                  <c:v>35674</c:v>
                </c:pt>
                <c:pt idx="34">
                  <c:v>35704</c:v>
                </c:pt>
                <c:pt idx="35">
                  <c:v>35735</c:v>
                </c:pt>
                <c:pt idx="36">
                  <c:v>35765</c:v>
                </c:pt>
                <c:pt idx="37">
                  <c:v>35796</c:v>
                </c:pt>
                <c:pt idx="38">
                  <c:v>35827</c:v>
                </c:pt>
                <c:pt idx="39">
                  <c:v>35855</c:v>
                </c:pt>
                <c:pt idx="40">
                  <c:v>35886</c:v>
                </c:pt>
                <c:pt idx="41">
                  <c:v>35916</c:v>
                </c:pt>
                <c:pt idx="42">
                  <c:v>35947</c:v>
                </c:pt>
                <c:pt idx="43">
                  <c:v>35977</c:v>
                </c:pt>
                <c:pt idx="44">
                  <c:v>36008</c:v>
                </c:pt>
                <c:pt idx="45">
                  <c:v>36039</c:v>
                </c:pt>
                <c:pt idx="46">
                  <c:v>36069</c:v>
                </c:pt>
                <c:pt idx="47">
                  <c:v>36100</c:v>
                </c:pt>
                <c:pt idx="48">
                  <c:v>36130</c:v>
                </c:pt>
                <c:pt idx="49">
                  <c:v>36161</c:v>
                </c:pt>
                <c:pt idx="50">
                  <c:v>36192</c:v>
                </c:pt>
                <c:pt idx="51">
                  <c:v>36220</c:v>
                </c:pt>
                <c:pt idx="52">
                  <c:v>36251</c:v>
                </c:pt>
                <c:pt idx="53">
                  <c:v>36281</c:v>
                </c:pt>
                <c:pt idx="54">
                  <c:v>36312</c:v>
                </c:pt>
                <c:pt idx="55">
                  <c:v>36342</c:v>
                </c:pt>
                <c:pt idx="56">
                  <c:v>36373</c:v>
                </c:pt>
                <c:pt idx="57">
                  <c:v>36404</c:v>
                </c:pt>
                <c:pt idx="58">
                  <c:v>36434</c:v>
                </c:pt>
                <c:pt idx="59">
                  <c:v>36465</c:v>
                </c:pt>
                <c:pt idx="60">
                  <c:v>36495</c:v>
                </c:pt>
                <c:pt idx="61">
                  <c:v>36526</c:v>
                </c:pt>
                <c:pt idx="62">
                  <c:v>36557</c:v>
                </c:pt>
                <c:pt idx="63">
                  <c:v>36586</c:v>
                </c:pt>
                <c:pt idx="64">
                  <c:v>36617</c:v>
                </c:pt>
                <c:pt idx="65">
                  <c:v>36647</c:v>
                </c:pt>
                <c:pt idx="66">
                  <c:v>36678</c:v>
                </c:pt>
                <c:pt idx="67">
                  <c:v>36708</c:v>
                </c:pt>
                <c:pt idx="68">
                  <c:v>36739</c:v>
                </c:pt>
                <c:pt idx="69">
                  <c:v>36770</c:v>
                </c:pt>
                <c:pt idx="70">
                  <c:v>36800</c:v>
                </c:pt>
                <c:pt idx="71">
                  <c:v>36831</c:v>
                </c:pt>
                <c:pt idx="72">
                  <c:v>36861</c:v>
                </c:pt>
                <c:pt idx="73">
                  <c:v>36892</c:v>
                </c:pt>
                <c:pt idx="74">
                  <c:v>36923</c:v>
                </c:pt>
                <c:pt idx="75">
                  <c:v>36951</c:v>
                </c:pt>
                <c:pt idx="76">
                  <c:v>36982</c:v>
                </c:pt>
                <c:pt idx="77">
                  <c:v>37012</c:v>
                </c:pt>
                <c:pt idx="78">
                  <c:v>37043</c:v>
                </c:pt>
                <c:pt idx="79">
                  <c:v>37073</c:v>
                </c:pt>
                <c:pt idx="80">
                  <c:v>37104</c:v>
                </c:pt>
                <c:pt idx="81">
                  <c:v>37135</c:v>
                </c:pt>
                <c:pt idx="82">
                  <c:v>37165</c:v>
                </c:pt>
                <c:pt idx="83">
                  <c:v>37196</c:v>
                </c:pt>
                <c:pt idx="84">
                  <c:v>37226</c:v>
                </c:pt>
                <c:pt idx="85">
                  <c:v>37257</c:v>
                </c:pt>
                <c:pt idx="86">
                  <c:v>37288</c:v>
                </c:pt>
                <c:pt idx="87">
                  <c:v>37316</c:v>
                </c:pt>
                <c:pt idx="88">
                  <c:v>37347</c:v>
                </c:pt>
                <c:pt idx="89">
                  <c:v>37377</c:v>
                </c:pt>
                <c:pt idx="90">
                  <c:v>37408</c:v>
                </c:pt>
                <c:pt idx="91">
                  <c:v>37438</c:v>
                </c:pt>
                <c:pt idx="92">
                  <c:v>37469</c:v>
                </c:pt>
                <c:pt idx="93">
                  <c:v>37500</c:v>
                </c:pt>
                <c:pt idx="94">
                  <c:v>37530</c:v>
                </c:pt>
                <c:pt idx="95">
                  <c:v>37561</c:v>
                </c:pt>
                <c:pt idx="96">
                  <c:v>37591</c:v>
                </c:pt>
                <c:pt idx="97">
                  <c:v>37622</c:v>
                </c:pt>
                <c:pt idx="98">
                  <c:v>37653</c:v>
                </c:pt>
                <c:pt idx="99">
                  <c:v>37681</c:v>
                </c:pt>
                <c:pt idx="100">
                  <c:v>37712</c:v>
                </c:pt>
                <c:pt idx="101">
                  <c:v>37742</c:v>
                </c:pt>
                <c:pt idx="102">
                  <c:v>37773</c:v>
                </c:pt>
                <c:pt idx="103">
                  <c:v>37803</c:v>
                </c:pt>
                <c:pt idx="104">
                  <c:v>37834</c:v>
                </c:pt>
                <c:pt idx="105">
                  <c:v>37865</c:v>
                </c:pt>
                <c:pt idx="106">
                  <c:v>37895</c:v>
                </c:pt>
                <c:pt idx="107">
                  <c:v>37926</c:v>
                </c:pt>
                <c:pt idx="108">
                  <c:v>37956</c:v>
                </c:pt>
                <c:pt idx="109">
                  <c:v>37987</c:v>
                </c:pt>
                <c:pt idx="110">
                  <c:v>38018</c:v>
                </c:pt>
                <c:pt idx="111">
                  <c:v>38047</c:v>
                </c:pt>
                <c:pt idx="112">
                  <c:v>38078</c:v>
                </c:pt>
                <c:pt idx="113">
                  <c:v>38108</c:v>
                </c:pt>
                <c:pt idx="114">
                  <c:v>38139</c:v>
                </c:pt>
                <c:pt idx="115">
                  <c:v>38169</c:v>
                </c:pt>
                <c:pt idx="116">
                  <c:v>38200</c:v>
                </c:pt>
                <c:pt idx="117">
                  <c:v>38231</c:v>
                </c:pt>
                <c:pt idx="118">
                  <c:v>38261</c:v>
                </c:pt>
                <c:pt idx="119">
                  <c:v>38292</c:v>
                </c:pt>
                <c:pt idx="120">
                  <c:v>38322</c:v>
                </c:pt>
                <c:pt idx="121">
                  <c:v>38353</c:v>
                </c:pt>
                <c:pt idx="122">
                  <c:v>38384</c:v>
                </c:pt>
                <c:pt idx="123">
                  <c:v>38412</c:v>
                </c:pt>
                <c:pt idx="124">
                  <c:v>38443</c:v>
                </c:pt>
                <c:pt idx="125">
                  <c:v>38473</c:v>
                </c:pt>
                <c:pt idx="126">
                  <c:v>38504</c:v>
                </c:pt>
                <c:pt idx="127">
                  <c:v>38534</c:v>
                </c:pt>
                <c:pt idx="128">
                  <c:v>38565</c:v>
                </c:pt>
                <c:pt idx="129">
                  <c:v>38596</c:v>
                </c:pt>
                <c:pt idx="130">
                  <c:v>38626</c:v>
                </c:pt>
                <c:pt idx="131">
                  <c:v>38657</c:v>
                </c:pt>
                <c:pt idx="132">
                  <c:v>38687</c:v>
                </c:pt>
                <c:pt idx="133">
                  <c:v>38718</c:v>
                </c:pt>
                <c:pt idx="134">
                  <c:v>38749</c:v>
                </c:pt>
                <c:pt idx="135">
                  <c:v>38777</c:v>
                </c:pt>
                <c:pt idx="136">
                  <c:v>38808</c:v>
                </c:pt>
                <c:pt idx="137">
                  <c:v>38838</c:v>
                </c:pt>
                <c:pt idx="138">
                  <c:v>38869</c:v>
                </c:pt>
                <c:pt idx="139">
                  <c:v>38899</c:v>
                </c:pt>
                <c:pt idx="140">
                  <c:v>38930</c:v>
                </c:pt>
                <c:pt idx="141">
                  <c:v>38961</c:v>
                </c:pt>
                <c:pt idx="142">
                  <c:v>38991</c:v>
                </c:pt>
                <c:pt idx="143">
                  <c:v>39022</c:v>
                </c:pt>
                <c:pt idx="144">
                  <c:v>39052</c:v>
                </c:pt>
                <c:pt idx="145">
                  <c:v>39083</c:v>
                </c:pt>
                <c:pt idx="146">
                  <c:v>39114</c:v>
                </c:pt>
                <c:pt idx="147">
                  <c:v>39142</c:v>
                </c:pt>
                <c:pt idx="148">
                  <c:v>39173</c:v>
                </c:pt>
                <c:pt idx="149">
                  <c:v>39203</c:v>
                </c:pt>
                <c:pt idx="150">
                  <c:v>39234</c:v>
                </c:pt>
                <c:pt idx="151">
                  <c:v>39264</c:v>
                </c:pt>
                <c:pt idx="152">
                  <c:v>39295</c:v>
                </c:pt>
                <c:pt idx="153">
                  <c:v>39326</c:v>
                </c:pt>
                <c:pt idx="154">
                  <c:v>39356</c:v>
                </c:pt>
                <c:pt idx="155">
                  <c:v>39387</c:v>
                </c:pt>
                <c:pt idx="156">
                  <c:v>39417</c:v>
                </c:pt>
                <c:pt idx="157">
                  <c:v>39448</c:v>
                </c:pt>
                <c:pt idx="158">
                  <c:v>39479</c:v>
                </c:pt>
                <c:pt idx="159">
                  <c:v>39508</c:v>
                </c:pt>
                <c:pt idx="160">
                  <c:v>39539</c:v>
                </c:pt>
                <c:pt idx="161">
                  <c:v>39569</c:v>
                </c:pt>
                <c:pt idx="162">
                  <c:v>39600</c:v>
                </c:pt>
                <c:pt idx="163">
                  <c:v>39630</c:v>
                </c:pt>
                <c:pt idx="164">
                  <c:v>39661</c:v>
                </c:pt>
                <c:pt idx="165">
                  <c:v>39692</c:v>
                </c:pt>
                <c:pt idx="166">
                  <c:v>39722</c:v>
                </c:pt>
                <c:pt idx="167">
                  <c:v>39753</c:v>
                </c:pt>
                <c:pt idx="168">
                  <c:v>39783</c:v>
                </c:pt>
                <c:pt idx="169">
                  <c:v>39814</c:v>
                </c:pt>
                <c:pt idx="170">
                  <c:v>39845</c:v>
                </c:pt>
                <c:pt idx="171">
                  <c:v>39873</c:v>
                </c:pt>
                <c:pt idx="172">
                  <c:v>39904</c:v>
                </c:pt>
                <c:pt idx="173">
                  <c:v>39934</c:v>
                </c:pt>
                <c:pt idx="174">
                  <c:v>39965</c:v>
                </c:pt>
                <c:pt idx="175">
                  <c:v>39995</c:v>
                </c:pt>
                <c:pt idx="176">
                  <c:v>40026</c:v>
                </c:pt>
                <c:pt idx="177">
                  <c:v>40057</c:v>
                </c:pt>
                <c:pt idx="178">
                  <c:v>40087</c:v>
                </c:pt>
                <c:pt idx="179">
                  <c:v>40118</c:v>
                </c:pt>
                <c:pt idx="180">
                  <c:v>40148</c:v>
                </c:pt>
                <c:pt idx="181">
                  <c:v>40179</c:v>
                </c:pt>
                <c:pt idx="182">
                  <c:v>40210</c:v>
                </c:pt>
                <c:pt idx="183">
                  <c:v>40238</c:v>
                </c:pt>
                <c:pt idx="184">
                  <c:v>40269</c:v>
                </c:pt>
                <c:pt idx="185">
                  <c:v>40299</c:v>
                </c:pt>
                <c:pt idx="186">
                  <c:v>40330</c:v>
                </c:pt>
                <c:pt idx="187">
                  <c:v>40360</c:v>
                </c:pt>
                <c:pt idx="188">
                  <c:v>40391</c:v>
                </c:pt>
                <c:pt idx="189">
                  <c:v>40422</c:v>
                </c:pt>
                <c:pt idx="190">
                  <c:v>40452</c:v>
                </c:pt>
                <c:pt idx="191">
                  <c:v>40483</c:v>
                </c:pt>
                <c:pt idx="192">
                  <c:v>40513</c:v>
                </c:pt>
                <c:pt idx="193">
                  <c:v>40544</c:v>
                </c:pt>
                <c:pt idx="194">
                  <c:v>40575</c:v>
                </c:pt>
                <c:pt idx="195">
                  <c:v>40603</c:v>
                </c:pt>
                <c:pt idx="196">
                  <c:v>40634</c:v>
                </c:pt>
                <c:pt idx="197">
                  <c:v>40664</c:v>
                </c:pt>
                <c:pt idx="198">
                  <c:v>40695</c:v>
                </c:pt>
                <c:pt idx="199">
                  <c:v>40725</c:v>
                </c:pt>
                <c:pt idx="200">
                  <c:v>40756</c:v>
                </c:pt>
                <c:pt idx="201">
                  <c:v>40787</c:v>
                </c:pt>
                <c:pt idx="202">
                  <c:v>40817</c:v>
                </c:pt>
                <c:pt idx="203">
                  <c:v>40848</c:v>
                </c:pt>
                <c:pt idx="204">
                  <c:v>40878</c:v>
                </c:pt>
                <c:pt idx="205">
                  <c:v>40909</c:v>
                </c:pt>
                <c:pt idx="206">
                  <c:v>40940</c:v>
                </c:pt>
                <c:pt idx="207">
                  <c:v>40969</c:v>
                </c:pt>
                <c:pt idx="208">
                  <c:v>41000</c:v>
                </c:pt>
                <c:pt idx="209">
                  <c:v>41030</c:v>
                </c:pt>
                <c:pt idx="210">
                  <c:v>41061</c:v>
                </c:pt>
                <c:pt idx="211">
                  <c:v>41091</c:v>
                </c:pt>
                <c:pt idx="212">
                  <c:v>41122</c:v>
                </c:pt>
                <c:pt idx="213">
                  <c:v>41153</c:v>
                </c:pt>
                <c:pt idx="214">
                  <c:v>41183</c:v>
                </c:pt>
                <c:pt idx="215">
                  <c:v>41214</c:v>
                </c:pt>
                <c:pt idx="216">
                  <c:v>41244</c:v>
                </c:pt>
                <c:pt idx="217">
                  <c:v>41275</c:v>
                </c:pt>
                <c:pt idx="218">
                  <c:v>41306</c:v>
                </c:pt>
                <c:pt idx="219">
                  <c:v>41334</c:v>
                </c:pt>
                <c:pt idx="220">
                  <c:v>41365</c:v>
                </c:pt>
                <c:pt idx="221">
                  <c:v>41395</c:v>
                </c:pt>
                <c:pt idx="222">
                  <c:v>41426</c:v>
                </c:pt>
                <c:pt idx="223">
                  <c:v>41456</c:v>
                </c:pt>
                <c:pt idx="224">
                  <c:v>41487</c:v>
                </c:pt>
                <c:pt idx="225">
                  <c:v>41518</c:v>
                </c:pt>
                <c:pt idx="226">
                  <c:v>41548</c:v>
                </c:pt>
                <c:pt idx="227">
                  <c:v>41579</c:v>
                </c:pt>
                <c:pt idx="228">
                  <c:v>41609</c:v>
                </c:pt>
                <c:pt idx="229">
                  <c:v>41640</c:v>
                </c:pt>
                <c:pt idx="230">
                  <c:v>41671</c:v>
                </c:pt>
                <c:pt idx="231">
                  <c:v>41699</c:v>
                </c:pt>
                <c:pt idx="232">
                  <c:v>41730</c:v>
                </c:pt>
                <c:pt idx="233">
                  <c:v>41760</c:v>
                </c:pt>
                <c:pt idx="234">
                  <c:v>41791</c:v>
                </c:pt>
                <c:pt idx="235">
                  <c:v>41821</c:v>
                </c:pt>
                <c:pt idx="236">
                  <c:v>41852</c:v>
                </c:pt>
                <c:pt idx="237">
                  <c:v>41883</c:v>
                </c:pt>
                <c:pt idx="238">
                  <c:v>41913</c:v>
                </c:pt>
                <c:pt idx="239">
                  <c:v>41944</c:v>
                </c:pt>
                <c:pt idx="240">
                  <c:v>41974</c:v>
                </c:pt>
                <c:pt idx="241">
                  <c:v>42005</c:v>
                </c:pt>
                <c:pt idx="242">
                  <c:v>42036</c:v>
                </c:pt>
                <c:pt idx="243">
                  <c:v>42064</c:v>
                </c:pt>
                <c:pt idx="244">
                  <c:v>42095</c:v>
                </c:pt>
                <c:pt idx="245">
                  <c:v>42125</c:v>
                </c:pt>
                <c:pt idx="246">
                  <c:v>42156</c:v>
                </c:pt>
                <c:pt idx="247">
                  <c:v>42186</c:v>
                </c:pt>
                <c:pt idx="248">
                  <c:v>42217</c:v>
                </c:pt>
                <c:pt idx="249">
                  <c:v>42248</c:v>
                </c:pt>
                <c:pt idx="250">
                  <c:v>42278</c:v>
                </c:pt>
                <c:pt idx="251">
                  <c:v>42309</c:v>
                </c:pt>
                <c:pt idx="252">
                  <c:v>42339</c:v>
                </c:pt>
                <c:pt idx="253">
                  <c:v>42370</c:v>
                </c:pt>
                <c:pt idx="254">
                  <c:v>42401</c:v>
                </c:pt>
                <c:pt idx="255">
                  <c:v>42430</c:v>
                </c:pt>
                <c:pt idx="256">
                  <c:v>42461</c:v>
                </c:pt>
                <c:pt idx="257">
                  <c:v>42491</c:v>
                </c:pt>
                <c:pt idx="258">
                  <c:v>42522</c:v>
                </c:pt>
                <c:pt idx="259">
                  <c:v>42552</c:v>
                </c:pt>
                <c:pt idx="260">
                  <c:v>42583</c:v>
                </c:pt>
                <c:pt idx="261">
                  <c:v>42614</c:v>
                </c:pt>
                <c:pt idx="262">
                  <c:v>42644</c:v>
                </c:pt>
                <c:pt idx="263">
                  <c:v>42675</c:v>
                </c:pt>
                <c:pt idx="264">
                  <c:v>42705</c:v>
                </c:pt>
                <c:pt idx="265">
                  <c:v>42736</c:v>
                </c:pt>
                <c:pt idx="266">
                  <c:v>42767</c:v>
                </c:pt>
                <c:pt idx="267">
                  <c:v>42795</c:v>
                </c:pt>
                <c:pt idx="268">
                  <c:v>42826</c:v>
                </c:pt>
                <c:pt idx="269">
                  <c:v>42856</c:v>
                </c:pt>
                <c:pt idx="270">
                  <c:v>42887</c:v>
                </c:pt>
                <c:pt idx="271">
                  <c:v>42917</c:v>
                </c:pt>
                <c:pt idx="272">
                  <c:v>42948</c:v>
                </c:pt>
                <c:pt idx="273">
                  <c:v>42979</c:v>
                </c:pt>
                <c:pt idx="274">
                  <c:v>43009</c:v>
                </c:pt>
                <c:pt idx="275">
                  <c:v>43040</c:v>
                </c:pt>
                <c:pt idx="276">
                  <c:v>43070</c:v>
                </c:pt>
                <c:pt idx="277">
                  <c:v>43101</c:v>
                </c:pt>
                <c:pt idx="278">
                  <c:v>43132</c:v>
                </c:pt>
                <c:pt idx="279">
                  <c:v>43160</c:v>
                </c:pt>
                <c:pt idx="280">
                  <c:v>43191</c:v>
                </c:pt>
                <c:pt idx="281">
                  <c:v>43221</c:v>
                </c:pt>
                <c:pt idx="282">
                  <c:v>43252</c:v>
                </c:pt>
                <c:pt idx="283">
                  <c:v>43282</c:v>
                </c:pt>
                <c:pt idx="284">
                  <c:v>43313</c:v>
                </c:pt>
                <c:pt idx="285">
                  <c:v>43344</c:v>
                </c:pt>
                <c:pt idx="286">
                  <c:v>43374</c:v>
                </c:pt>
                <c:pt idx="287">
                  <c:v>43405</c:v>
                </c:pt>
                <c:pt idx="288">
                  <c:v>43435</c:v>
                </c:pt>
                <c:pt idx="289">
                  <c:v>43466</c:v>
                </c:pt>
                <c:pt idx="290">
                  <c:v>43497</c:v>
                </c:pt>
                <c:pt idx="291">
                  <c:v>43525</c:v>
                </c:pt>
                <c:pt idx="292">
                  <c:v>43556</c:v>
                </c:pt>
                <c:pt idx="293">
                  <c:v>43586</c:v>
                </c:pt>
                <c:pt idx="294">
                  <c:v>43617</c:v>
                </c:pt>
                <c:pt idx="295">
                  <c:v>43647</c:v>
                </c:pt>
                <c:pt idx="296">
                  <c:v>43678</c:v>
                </c:pt>
                <c:pt idx="297">
                  <c:v>43709</c:v>
                </c:pt>
                <c:pt idx="298">
                  <c:v>43739</c:v>
                </c:pt>
                <c:pt idx="299">
                  <c:v>43770</c:v>
                </c:pt>
                <c:pt idx="300">
                  <c:v>43800</c:v>
                </c:pt>
                <c:pt idx="301">
                  <c:v>43831</c:v>
                </c:pt>
                <c:pt idx="302">
                  <c:v>43862</c:v>
                </c:pt>
                <c:pt idx="303">
                  <c:v>43891</c:v>
                </c:pt>
                <c:pt idx="304">
                  <c:v>43922</c:v>
                </c:pt>
                <c:pt idx="305">
                  <c:v>43952</c:v>
                </c:pt>
                <c:pt idx="306">
                  <c:v>43983</c:v>
                </c:pt>
                <c:pt idx="307">
                  <c:v>44013</c:v>
                </c:pt>
                <c:pt idx="308">
                  <c:v>44044</c:v>
                </c:pt>
                <c:pt idx="309">
                  <c:v>44075</c:v>
                </c:pt>
                <c:pt idx="310">
                  <c:v>44105</c:v>
                </c:pt>
                <c:pt idx="311">
                  <c:v>44136</c:v>
                </c:pt>
                <c:pt idx="312">
                  <c:v>44166</c:v>
                </c:pt>
                <c:pt idx="313">
                  <c:v>44197</c:v>
                </c:pt>
                <c:pt idx="314">
                  <c:v>44228</c:v>
                </c:pt>
                <c:pt idx="315">
                  <c:v>44256</c:v>
                </c:pt>
                <c:pt idx="316">
                  <c:v>44287</c:v>
                </c:pt>
                <c:pt idx="317">
                  <c:v>44317</c:v>
                </c:pt>
                <c:pt idx="318">
                  <c:v>44348</c:v>
                </c:pt>
                <c:pt idx="319">
                  <c:v>44378</c:v>
                </c:pt>
                <c:pt idx="320">
                  <c:v>44409</c:v>
                </c:pt>
                <c:pt idx="321">
                  <c:v>44440</c:v>
                </c:pt>
                <c:pt idx="322">
                  <c:v>44470</c:v>
                </c:pt>
                <c:pt idx="323">
                  <c:v>44501</c:v>
                </c:pt>
                <c:pt idx="324">
                  <c:v>44531</c:v>
                </c:pt>
                <c:pt idx="325">
                  <c:v>44562</c:v>
                </c:pt>
                <c:pt idx="326">
                  <c:v>44593</c:v>
                </c:pt>
              </c:numCache>
            </c:numRef>
          </c:cat>
          <c:val>
            <c:numRef>
              <c:f>'Not in LF counts'!$B$13:$B$339</c:f>
              <c:numCache>
                <c:formatCode>_(* #,##0_);_(* \(#,##0\);_(* "-"??_);_(@_)</c:formatCode>
                <c:ptCount val="327"/>
                <c:pt idx="0">
                  <c:v>31486</c:v>
                </c:pt>
                <c:pt idx="1">
                  <c:v>30634</c:v>
                </c:pt>
                <c:pt idx="2">
                  <c:v>30289</c:v>
                </c:pt>
                <c:pt idx="3">
                  <c:v>30335</c:v>
                </c:pt>
                <c:pt idx="4">
                  <c:v>30439</c:v>
                </c:pt>
                <c:pt idx="5">
                  <c:v>30261</c:v>
                </c:pt>
                <c:pt idx="6">
                  <c:v>30080</c:v>
                </c:pt>
                <c:pt idx="7">
                  <c:v>29843</c:v>
                </c:pt>
                <c:pt idx="8">
                  <c:v>29237</c:v>
                </c:pt>
                <c:pt idx="9">
                  <c:v>28011</c:v>
                </c:pt>
                <c:pt idx="10">
                  <c:v>27611</c:v>
                </c:pt>
                <c:pt idx="11">
                  <c:v>27893</c:v>
                </c:pt>
                <c:pt idx="12">
                  <c:v>27725</c:v>
                </c:pt>
                <c:pt idx="13">
                  <c:v>28163</c:v>
                </c:pt>
                <c:pt idx="14">
                  <c:v>28371</c:v>
                </c:pt>
                <c:pt idx="15">
                  <c:v>28647</c:v>
                </c:pt>
                <c:pt idx="16">
                  <c:v>28568</c:v>
                </c:pt>
                <c:pt idx="17">
                  <c:v>28745</c:v>
                </c:pt>
                <c:pt idx="18">
                  <c:v>29093</c:v>
                </c:pt>
                <c:pt idx="19">
                  <c:v>29429</c:v>
                </c:pt>
                <c:pt idx="20">
                  <c:v>30333</c:v>
                </c:pt>
                <c:pt idx="21">
                  <c:v>31455</c:v>
                </c:pt>
                <c:pt idx="22">
                  <c:v>31624</c:v>
                </c:pt>
                <c:pt idx="23">
                  <c:v>31758</c:v>
                </c:pt>
                <c:pt idx="24">
                  <c:v>32350</c:v>
                </c:pt>
                <c:pt idx="25">
                  <c:v>32613</c:v>
                </c:pt>
                <c:pt idx="26">
                  <c:v>33602</c:v>
                </c:pt>
                <c:pt idx="27">
                  <c:v>33808</c:v>
                </c:pt>
                <c:pt idx="28">
                  <c:v>34158</c:v>
                </c:pt>
                <c:pt idx="29">
                  <c:v>34597</c:v>
                </c:pt>
                <c:pt idx="30">
                  <c:v>34667</c:v>
                </c:pt>
                <c:pt idx="31">
                  <c:v>35157</c:v>
                </c:pt>
                <c:pt idx="32">
                  <c:v>34235</c:v>
                </c:pt>
                <c:pt idx="33">
                  <c:v>33572</c:v>
                </c:pt>
                <c:pt idx="34">
                  <c:v>33272</c:v>
                </c:pt>
                <c:pt idx="35">
                  <c:v>32777</c:v>
                </c:pt>
                <c:pt idx="36">
                  <c:v>32327</c:v>
                </c:pt>
                <c:pt idx="37">
                  <c:v>32100</c:v>
                </c:pt>
                <c:pt idx="38">
                  <c:v>31171</c:v>
                </c:pt>
                <c:pt idx="39">
                  <c:v>30656</c:v>
                </c:pt>
                <c:pt idx="40">
                  <c:v>30535</c:v>
                </c:pt>
                <c:pt idx="41">
                  <c:v>29889</c:v>
                </c:pt>
                <c:pt idx="42">
                  <c:v>29359</c:v>
                </c:pt>
                <c:pt idx="43">
                  <c:v>28558</c:v>
                </c:pt>
                <c:pt idx="44">
                  <c:v>28552</c:v>
                </c:pt>
                <c:pt idx="45">
                  <c:v>28187</c:v>
                </c:pt>
                <c:pt idx="46">
                  <c:v>28287</c:v>
                </c:pt>
                <c:pt idx="47">
                  <c:v>27878</c:v>
                </c:pt>
                <c:pt idx="48">
                  <c:v>27802</c:v>
                </c:pt>
                <c:pt idx="49">
                  <c:v>27781</c:v>
                </c:pt>
                <c:pt idx="50">
                  <c:v>27846</c:v>
                </c:pt>
                <c:pt idx="51">
                  <c:v>28382</c:v>
                </c:pt>
                <c:pt idx="52">
                  <c:v>28460</c:v>
                </c:pt>
                <c:pt idx="53">
                  <c:v>28773</c:v>
                </c:pt>
                <c:pt idx="54">
                  <c:v>29471</c:v>
                </c:pt>
                <c:pt idx="55">
                  <c:v>29697</c:v>
                </c:pt>
                <c:pt idx="56">
                  <c:v>30039</c:v>
                </c:pt>
                <c:pt idx="57">
                  <c:v>30806</c:v>
                </c:pt>
                <c:pt idx="58">
                  <c:v>31014</c:v>
                </c:pt>
                <c:pt idx="59">
                  <c:v>31403</c:v>
                </c:pt>
                <c:pt idx="60">
                  <c:v>31464</c:v>
                </c:pt>
                <c:pt idx="61">
                  <c:v>30922</c:v>
                </c:pt>
                <c:pt idx="62">
                  <c:v>30535</c:v>
                </c:pt>
                <c:pt idx="63">
                  <c:v>30124</c:v>
                </c:pt>
                <c:pt idx="64">
                  <c:v>29840</c:v>
                </c:pt>
                <c:pt idx="65">
                  <c:v>29686</c:v>
                </c:pt>
                <c:pt idx="66">
                  <c:v>29329</c:v>
                </c:pt>
                <c:pt idx="67">
                  <c:v>29186</c:v>
                </c:pt>
                <c:pt idx="68">
                  <c:v>29433</c:v>
                </c:pt>
                <c:pt idx="69">
                  <c:v>29045</c:v>
                </c:pt>
                <c:pt idx="70">
                  <c:v>28908</c:v>
                </c:pt>
                <c:pt idx="71">
                  <c:v>28844</c:v>
                </c:pt>
                <c:pt idx="72">
                  <c:v>28838</c:v>
                </c:pt>
                <c:pt idx="73">
                  <c:v>29678</c:v>
                </c:pt>
                <c:pt idx="74">
                  <c:v>30004</c:v>
                </c:pt>
                <c:pt idx="75">
                  <c:v>30238</c:v>
                </c:pt>
                <c:pt idx="76">
                  <c:v>30174</c:v>
                </c:pt>
                <c:pt idx="77">
                  <c:v>30087</c:v>
                </c:pt>
                <c:pt idx="78">
                  <c:v>29256</c:v>
                </c:pt>
                <c:pt idx="79">
                  <c:v>29337</c:v>
                </c:pt>
                <c:pt idx="80">
                  <c:v>29110</c:v>
                </c:pt>
                <c:pt idx="81">
                  <c:v>29120</c:v>
                </c:pt>
                <c:pt idx="82">
                  <c:v>28732</c:v>
                </c:pt>
                <c:pt idx="83">
                  <c:v>28218</c:v>
                </c:pt>
                <c:pt idx="84">
                  <c:v>27460</c:v>
                </c:pt>
                <c:pt idx="85">
                  <c:v>27164</c:v>
                </c:pt>
                <c:pt idx="86">
                  <c:v>27359</c:v>
                </c:pt>
                <c:pt idx="87">
                  <c:v>27425</c:v>
                </c:pt>
                <c:pt idx="88">
                  <c:v>27364</c:v>
                </c:pt>
                <c:pt idx="89">
                  <c:v>27135</c:v>
                </c:pt>
                <c:pt idx="90">
                  <c:v>27226</c:v>
                </c:pt>
                <c:pt idx="91">
                  <c:v>26895</c:v>
                </c:pt>
                <c:pt idx="92">
                  <c:v>26365</c:v>
                </c:pt>
                <c:pt idx="93">
                  <c:v>26257</c:v>
                </c:pt>
                <c:pt idx="94">
                  <c:v>26037</c:v>
                </c:pt>
                <c:pt idx="95">
                  <c:v>25807</c:v>
                </c:pt>
                <c:pt idx="96">
                  <c:v>26044</c:v>
                </c:pt>
                <c:pt idx="97">
                  <c:v>26191</c:v>
                </c:pt>
                <c:pt idx="98">
                  <c:v>26283</c:v>
                </c:pt>
                <c:pt idx="99">
                  <c:v>26400</c:v>
                </c:pt>
                <c:pt idx="100">
                  <c:v>26672</c:v>
                </c:pt>
                <c:pt idx="101">
                  <c:v>26394</c:v>
                </c:pt>
                <c:pt idx="102">
                  <c:v>26733</c:v>
                </c:pt>
                <c:pt idx="103">
                  <c:v>26828</c:v>
                </c:pt>
                <c:pt idx="104">
                  <c:v>26935</c:v>
                </c:pt>
                <c:pt idx="105">
                  <c:v>26427</c:v>
                </c:pt>
                <c:pt idx="106">
                  <c:v>26927</c:v>
                </c:pt>
                <c:pt idx="107">
                  <c:v>27663</c:v>
                </c:pt>
                <c:pt idx="108">
                  <c:v>28479</c:v>
                </c:pt>
                <c:pt idx="109">
                  <c:v>28469</c:v>
                </c:pt>
                <c:pt idx="110">
                  <c:v>27871</c:v>
                </c:pt>
                <c:pt idx="111">
                  <c:v>27802</c:v>
                </c:pt>
                <c:pt idx="112">
                  <c:v>27841</c:v>
                </c:pt>
                <c:pt idx="113">
                  <c:v>28319</c:v>
                </c:pt>
                <c:pt idx="114">
                  <c:v>28507</c:v>
                </c:pt>
                <c:pt idx="115">
                  <c:v>28346</c:v>
                </c:pt>
                <c:pt idx="116">
                  <c:v>28124</c:v>
                </c:pt>
                <c:pt idx="117">
                  <c:v>27958</c:v>
                </c:pt>
                <c:pt idx="118">
                  <c:v>28318</c:v>
                </c:pt>
                <c:pt idx="119">
                  <c:v>28921</c:v>
                </c:pt>
                <c:pt idx="120">
                  <c:v>28952</c:v>
                </c:pt>
                <c:pt idx="121">
                  <c:v>28703</c:v>
                </c:pt>
                <c:pt idx="122">
                  <c:v>28546</c:v>
                </c:pt>
                <c:pt idx="123">
                  <c:v>27803</c:v>
                </c:pt>
                <c:pt idx="124">
                  <c:v>27203</c:v>
                </c:pt>
                <c:pt idx="125">
                  <c:v>27715</c:v>
                </c:pt>
                <c:pt idx="126">
                  <c:v>27675</c:v>
                </c:pt>
                <c:pt idx="127">
                  <c:v>28240</c:v>
                </c:pt>
                <c:pt idx="128">
                  <c:v>28711</c:v>
                </c:pt>
                <c:pt idx="129">
                  <c:v>29320</c:v>
                </c:pt>
                <c:pt idx="130">
                  <c:v>29317</c:v>
                </c:pt>
                <c:pt idx="131">
                  <c:v>29416</c:v>
                </c:pt>
                <c:pt idx="132">
                  <c:v>29641</c:v>
                </c:pt>
                <c:pt idx="133">
                  <c:v>30621</c:v>
                </c:pt>
                <c:pt idx="134">
                  <c:v>31922</c:v>
                </c:pt>
                <c:pt idx="135">
                  <c:v>32520</c:v>
                </c:pt>
                <c:pt idx="136">
                  <c:v>33370</c:v>
                </c:pt>
                <c:pt idx="137">
                  <c:v>33002</c:v>
                </c:pt>
                <c:pt idx="138">
                  <c:v>33822</c:v>
                </c:pt>
                <c:pt idx="139">
                  <c:v>34287</c:v>
                </c:pt>
                <c:pt idx="140">
                  <c:v>34906</c:v>
                </c:pt>
                <c:pt idx="141">
                  <c:v>35559</c:v>
                </c:pt>
                <c:pt idx="142">
                  <c:v>36412</c:v>
                </c:pt>
                <c:pt idx="143">
                  <c:v>36545</c:v>
                </c:pt>
                <c:pt idx="144">
                  <c:v>36932</c:v>
                </c:pt>
                <c:pt idx="145">
                  <c:v>36489</c:v>
                </c:pt>
                <c:pt idx="146">
                  <c:v>35783</c:v>
                </c:pt>
                <c:pt idx="147">
                  <c:v>35525</c:v>
                </c:pt>
                <c:pt idx="148">
                  <c:v>34623</c:v>
                </c:pt>
                <c:pt idx="149">
                  <c:v>34608</c:v>
                </c:pt>
                <c:pt idx="150">
                  <c:v>33920</c:v>
                </c:pt>
                <c:pt idx="151">
                  <c:v>33827</c:v>
                </c:pt>
                <c:pt idx="152">
                  <c:v>33859</c:v>
                </c:pt>
                <c:pt idx="153">
                  <c:v>33559</c:v>
                </c:pt>
                <c:pt idx="154">
                  <c:v>32858</c:v>
                </c:pt>
                <c:pt idx="155">
                  <c:v>31467</c:v>
                </c:pt>
                <c:pt idx="156">
                  <c:v>30142</c:v>
                </c:pt>
                <c:pt idx="157">
                  <c:v>29423</c:v>
                </c:pt>
                <c:pt idx="158">
                  <c:v>29789</c:v>
                </c:pt>
                <c:pt idx="159">
                  <c:v>30637</c:v>
                </c:pt>
                <c:pt idx="160">
                  <c:v>31536</c:v>
                </c:pt>
                <c:pt idx="161">
                  <c:v>33110</c:v>
                </c:pt>
                <c:pt idx="162">
                  <c:v>33809</c:v>
                </c:pt>
                <c:pt idx="163">
                  <c:v>34265</c:v>
                </c:pt>
                <c:pt idx="164">
                  <c:v>34810</c:v>
                </c:pt>
                <c:pt idx="165">
                  <c:v>34207</c:v>
                </c:pt>
                <c:pt idx="166">
                  <c:v>33814</c:v>
                </c:pt>
                <c:pt idx="167">
                  <c:v>33988</c:v>
                </c:pt>
                <c:pt idx="168">
                  <c:v>34037</c:v>
                </c:pt>
                <c:pt idx="169">
                  <c:v>34730</c:v>
                </c:pt>
                <c:pt idx="170">
                  <c:v>34844</c:v>
                </c:pt>
                <c:pt idx="171">
                  <c:v>34215</c:v>
                </c:pt>
                <c:pt idx="172">
                  <c:v>34351</c:v>
                </c:pt>
                <c:pt idx="173">
                  <c:v>33641</c:v>
                </c:pt>
                <c:pt idx="174">
                  <c:v>33613</c:v>
                </c:pt>
                <c:pt idx="175">
                  <c:v>33648</c:v>
                </c:pt>
                <c:pt idx="176">
                  <c:v>33722</c:v>
                </c:pt>
                <c:pt idx="177">
                  <c:v>34047</c:v>
                </c:pt>
                <c:pt idx="178">
                  <c:v>34696</c:v>
                </c:pt>
                <c:pt idx="179">
                  <c:v>35631</c:v>
                </c:pt>
                <c:pt idx="180">
                  <c:v>36608</c:v>
                </c:pt>
                <c:pt idx="181">
                  <c:v>36239</c:v>
                </c:pt>
                <c:pt idx="182">
                  <c:v>35572</c:v>
                </c:pt>
                <c:pt idx="183">
                  <c:v>35089</c:v>
                </c:pt>
                <c:pt idx="184">
                  <c:v>34816</c:v>
                </c:pt>
                <c:pt idx="185">
                  <c:v>34089</c:v>
                </c:pt>
                <c:pt idx="186">
                  <c:v>33385</c:v>
                </c:pt>
                <c:pt idx="187">
                  <c:v>33136</c:v>
                </c:pt>
                <c:pt idx="188">
                  <c:v>32748</c:v>
                </c:pt>
                <c:pt idx="189">
                  <c:v>33929</c:v>
                </c:pt>
                <c:pt idx="190">
                  <c:v>35059</c:v>
                </c:pt>
                <c:pt idx="191">
                  <c:v>35769</c:v>
                </c:pt>
                <c:pt idx="192">
                  <c:v>35790</c:v>
                </c:pt>
                <c:pt idx="193">
                  <c:v>35960</c:v>
                </c:pt>
                <c:pt idx="194">
                  <c:v>36169</c:v>
                </c:pt>
                <c:pt idx="195">
                  <c:v>36585</c:v>
                </c:pt>
                <c:pt idx="196">
                  <c:v>36895</c:v>
                </c:pt>
                <c:pt idx="197">
                  <c:v>37189</c:v>
                </c:pt>
                <c:pt idx="198">
                  <c:v>37937</c:v>
                </c:pt>
                <c:pt idx="199">
                  <c:v>38423</c:v>
                </c:pt>
                <c:pt idx="200">
                  <c:v>39043</c:v>
                </c:pt>
                <c:pt idx="201">
                  <c:v>39403</c:v>
                </c:pt>
                <c:pt idx="202">
                  <c:v>39589</c:v>
                </c:pt>
                <c:pt idx="203">
                  <c:v>39130</c:v>
                </c:pt>
                <c:pt idx="204">
                  <c:v>39304</c:v>
                </c:pt>
                <c:pt idx="205">
                  <c:v>39594</c:v>
                </c:pt>
                <c:pt idx="206">
                  <c:v>40324</c:v>
                </c:pt>
                <c:pt idx="207">
                  <c:v>40709</c:v>
                </c:pt>
                <c:pt idx="208">
                  <c:v>40676</c:v>
                </c:pt>
                <c:pt idx="209">
                  <c:v>41682</c:v>
                </c:pt>
                <c:pt idx="210">
                  <c:v>42192</c:v>
                </c:pt>
                <c:pt idx="211">
                  <c:v>42867</c:v>
                </c:pt>
                <c:pt idx="212">
                  <c:v>42656</c:v>
                </c:pt>
                <c:pt idx="213">
                  <c:v>42684</c:v>
                </c:pt>
                <c:pt idx="214">
                  <c:v>42585</c:v>
                </c:pt>
                <c:pt idx="215">
                  <c:v>42603</c:v>
                </c:pt>
                <c:pt idx="216">
                  <c:v>43261</c:v>
                </c:pt>
                <c:pt idx="217">
                  <c:v>43913</c:v>
                </c:pt>
                <c:pt idx="218">
                  <c:v>43534</c:v>
                </c:pt>
                <c:pt idx="219">
                  <c:v>44498</c:v>
                </c:pt>
                <c:pt idx="220">
                  <c:v>45607</c:v>
                </c:pt>
                <c:pt idx="221">
                  <c:v>45449</c:v>
                </c:pt>
                <c:pt idx="222">
                  <c:v>46412</c:v>
                </c:pt>
                <c:pt idx="223">
                  <c:v>47245</c:v>
                </c:pt>
                <c:pt idx="224">
                  <c:v>47488</c:v>
                </c:pt>
                <c:pt idx="225">
                  <c:v>47017</c:v>
                </c:pt>
                <c:pt idx="226">
                  <c:v>44889</c:v>
                </c:pt>
                <c:pt idx="227">
                  <c:v>44136</c:v>
                </c:pt>
                <c:pt idx="228">
                  <c:v>42526</c:v>
                </c:pt>
                <c:pt idx="229">
                  <c:v>41541</c:v>
                </c:pt>
                <c:pt idx="230">
                  <c:v>40981</c:v>
                </c:pt>
                <c:pt idx="231">
                  <c:v>39989</c:v>
                </c:pt>
                <c:pt idx="232">
                  <c:v>38923</c:v>
                </c:pt>
                <c:pt idx="233">
                  <c:v>38275</c:v>
                </c:pt>
                <c:pt idx="234">
                  <c:v>36827</c:v>
                </c:pt>
                <c:pt idx="235">
                  <c:v>34150</c:v>
                </c:pt>
                <c:pt idx="236">
                  <c:v>32940</c:v>
                </c:pt>
                <c:pt idx="237">
                  <c:v>32241</c:v>
                </c:pt>
                <c:pt idx="238">
                  <c:v>33209</c:v>
                </c:pt>
                <c:pt idx="239">
                  <c:v>34016</c:v>
                </c:pt>
                <c:pt idx="240">
                  <c:v>34848</c:v>
                </c:pt>
                <c:pt idx="241">
                  <c:v>34760</c:v>
                </c:pt>
                <c:pt idx="242">
                  <c:v>34666</c:v>
                </c:pt>
                <c:pt idx="243">
                  <c:v>34707</c:v>
                </c:pt>
                <c:pt idx="244">
                  <c:v>35105</c:v>
                </c:pt>
                <c:pt idx="245">
                  <c:v>35766</c:v>
                </c:pt>
                <c:pt idx="246">
                  <c:v>36389</c:v>
                </c:pt>
                <c:pt idx="247">
                  <c:v>37047</c:v>
                </c:pt>
                <c:pt idx="248">
                  <c:v>37424</c:v>
                </c:pt>
                <c:pt idx="249">
                  <c:v>37205</c:v>
                </c:pt>
                <c:pt idx="250">
                  <c:v>36344</c:v>
                </c:pt>
                <c:pt idx="251">
                  <c:v>35629</c:v>
                </c:pt>
                <c:pt idx="252">
                  <c:v>34959</c:v>
                </c:pt>
                <c:pt idx="253">
                  <c:v>34943</c:v>
                </c:pt>
                <c:pt idx="254">
                  <c:v>35112</c:v>
                </c:pt>
                <c:pt idx="255">
                  <c:v>34886</c:v>
                </c:pt>
                <c:pt idx="256">
                  <c:v>34812</c:v>
                </c:pt>
                <c:pt idx="257">
                  <c:v>34073</c:v>
                </c:pt>
                <c:pt idx="258">
                  <c:v>33282</c:v>
                </c:pt>
                <c:pt idx="259">
                  <c:v>33379</c:v>
                </c:pt>
                <c:pt idx="260">
                  <c:v>33558</c:v>
                </c:pt>
                <c:pt idx="261">
                  <c:v>34044</c:v>
                </c:pt>
                <c:pt idx="262">
                  <c:v>34085</c:v>
                </c:pt>
                <c:pt idx="263">
                  <c:v>34150</c:v>
                </c:pt>
                <c:pt idx="264">
                  <c:v>33906</c:v>
                </c:pt>
                <c:pt idx="265">
                  <c:v>34000</c:v>
                </c:pt>
                <c:pt idx="266">
                  <c:v>34679</c:v>
                </c:pt>
                <c:pt idx="267">
                  <c:v>35106</c:v>
                </c:pt>
                <c:pt idx="268">
                  <c:v>35082</c:v>
                </c:pt>
                <c:pt idx="269">
                  <c:v>35198</c:v>
                </c:pt>
                <c:pt idx="270">
                  <c:v>34811</c:v>
                </c:pt>
                <c:pt idx="271">
                  <c:v>34275</c:v>
                </c:pt>
                <c:pt idx="272">
                  <c:v>34095</c:v>
                </c:pt>
                <c:pt idx="273">
                  <c:v>34206</c:v>
                </c:pt>
                <c:pt idx="274">
                  <c:v>34695</c:v>
                </c:pt>
                <c:pt idx="275">
                  <c:v>35209</c:v>
                </c:pt>
                <c:pt idx="276">
                  <c:v>35806</c:v>
                </c:pt>
                <c:pt idx="277">
                  <c:v>35620</c:v>
                </c:pt>
                <c:pt idx="278">
                  <c:v>35197</c:v>
                </c:pt>
                <c:pt idx="279">
                  <c:v>34835</c:v>
                </c:pt>
                <c:pt idx="280">
                  <c:v>34388</c:v>
                </c:pt>
                <c:pt idx="281">
                  <c:v>33899</c:v>
                </c:pt>
                <c:pt idx="282">
                  <c:v>34233</c:v>
                </c:pt>
                <c:pt idx="283">
                  <c:v>34492</c:v>
                </c:pt>
                <c:pt idx="284">
                  <c:v>34458</c:v>
                </c:pt>
                <c:pt idx="285">
                  <c:v>33935</c:v>
                </c:pt>
                <c:pt idx="286">
                  <c:v>33752</c:v>
                </c:pt>
                <c:pt idx="287">
                  <c:v>33594</c:v>
                </c:pt>
                <c:pt idx="288">
                  <c:v>33547</c:v>
                </c:pt>
                <c:pt idx="289">
                  <c:v>33365</c:v>
                </c:pt>
                <c:pt idx="290">
                  <c:v>33283</c:v>
                </c:pt>
                <c:pt idx="291">
                  <c:v>33297</c:v>
                </c:pt>
                <c:pt idx="292">
                  <c:v>33358</c:v>
                </c:pt>
                <c:pt idx="293">
                  <c:v>33460</c:v>
                </c:pt>
                <c:pt idx="294">
                  <c:v>33141</c:v>
                </c:pt>
                <c:pt idx="295">
                  <c:v>33831</c:v>
                </c:pt>
                <c:pt idx="296">
                  <c:v>34618</c:v>
                </c:pt>
                <c:pt idx="297">
                  <c:v>35251</c:v>
                </c:pt>
                <c:pt idx="298">
                  <c:v>35498</c:v>
                </c:pt>
                <c:pt idx="299">
                  <c:v>35099</c:v>
                </c:pt>
                <c:pt idx="300">
                  <c:v>34578</c:v>
                </c:pt>
                <c:pt idx="301">
                  <c:v>35218</c:v>
                </c:pt>
                <c:pt idx="302">
                  <c:v>35309</c:v>
                </c:pt>
                <c:pt idx="303">
                  <c:v>35451</c:v>
                </c:pt>
                <c:pt idx="304">
                  <c:v>35056</c:v>
                </c:pt>
                <c:pt idx="305">
                  <c:v>35324</c:v>
                </c:pt>
                <c:pt idx="306">
                  <c:v>35186</c:v>
                </c:pt>
                <c:pt idx="307">
                  <c:v>35344</c:v>
                </c:pt>
                <c:pt idx="308">
                  <c:v>34390</c:v>
                </c:pt>
                <c:pt idx="309">
                  <c:v>33955</c:v>
                </c:pt>
                <c:pt idx="310">
                  <c:v>33540</c:v>
                </c:pt>
                <c:pt idx="311">
                  <c:v>33647</c:v>
                </c:pt>
                <c:pt idx="312">
                  <c:v>34638</c:v>
                </c:pt>
                <c:pt idx="313">
                  <c:v>34765</c:v>
                </c:pt>
                <c:pt idx="314">
                  <c:v>35050</c:v>
                </c:pt>
                <c:pt idx="315">
                  <c:v>35073</c:v>
                </c:pt>
                <c:pt idx="316">
                  <c:v>34913</c:v>
                </c:pt>
                <c:pt idx="317">
                  <c:v>34179</c:v>
                </c:pt>
                <c:pt idx="318">
                  <c:v>33983</c:v>
                </c:pt>
                <c:pt idx="319">
                  <c:v>33181</c:v>
                </c:pt>
                <c:pt idx="320">
                  <c:v>33077</c:v>
                </c:pt>
                <c:pt idx="321">
                  <c:v>33164</c:v>
                </c:pt>
                <c:pt idx="322">
                  <c:v>33441</c:v>
                </c:pt>
                <c:pt idx="323">
                  <c:v>33892</c:v>
                </c:pt>
                <c:pt idx="324">
                  <c:v>33652</c:v>
                </c:pt>
                <c:pt idx="325">
                  <c:v>32853</c:v>
                </c:pt>
                <c:pt idx="326">
                  <c:v>34340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B7-493B-B1CF-E067569DF1CB}"/>
            </c:ext>
          </c:extLst>
        </c:ser>
        <c:ser>
          <c:idx val="1"/>
          <c:order val="1"/>
          <c:tx>
            <c:strRef>
              <c:f>'Not in LF counts'!$C$1</c:f>
              <c:strCache>
                <c:ptCount val="1"/>
                <c:pt idx="0">
                  <c:v>Illness/Disability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'Not in LF counts'!$A$13:$A$339</c:f>
              <c:numCache>
                <c:formatCode>m/d/yyyy</c:formatCode>
                <c:ptCount val="327"/>
                <c:pt idx="0">
                  <c:v>34669</c:v>
                </c:pt>
                <c:pt idx="1">
                  <c:v>34700</c:v>
                </c:pt>
                <c:pt idx="2">
                  <c:v>34731</c:v>
                </c:pt>
                <c:pt idx="3">
                  <c:v>34759</c:v>
                </c:pt>
                <c:pt idx="4">
                  <c:v>34790</c:v>
                </c:pt>
                <c:pt idx="5">
                  <c:v>34820</c:v>
                </c:pt>
                <c:pt idx="6">
                  <c:v>34851</c:v>
                </c:pt>
                <c:pt idx="7">
                  <c:v>34881</c:v>
                </c:pt>
                <c:pt idx="8">
                  <c:v>34912</c:v>
                </c:pt>
                <c:pt idx="9">
                  <c:v>34943</c:v>
                </c:pt>
                <c:pt idx="10">
                  <c:v>34973</c:v>
                </c:pt>
                <c:pt idx="11">
                  <c:v>35004</c:v>
                </c:pt>
                <c:pt idx="12">
                  <c:v>35034</c:v>
                </c:pt>
                <c:pt idx="13">
                  <c:v>35065</c:v>
                </c:pt>
                <c:pt idx="14">
                  <c:v>35096</c:v>
                </c:pt>
                <c:pt idx="15">
                  <c:v>35125</c:v>
                </c:pt>
                <c:pt idx="16">
                  <c:v>35156</c:v>
                </c:pt>
                <c:pt idx="17">
                  <c:v>35186</c:v>
                </c:pt>
                <c:pt idx="18">
                  <c:v>35217</c:v>
                </c:pt>
                <c:pt idx="19">
                  <c:v>35247</c:v>
                </c:pt>
                <c:pt idx="20">
                  <c:v>35278</c:v>
                </c:pt>
                <c:pt idx="21">
                  <c:v>35309</c:v>
                </c:pt>
                <c:pt idx="22">
                  <c:v>35339</c:v>
                </c:pt>
                <c:pt idx="23">
                  <c:v>35370</c:v>
                </c:pt>
                <c:pt idx="24">
                  <c:v>35400</c:v>
                </c:pt>
                <c:pt idx="25">
                  <c:v>35431</c:v>
                </c:pt>
                <c:pt idx="26">
                  <c:v>35462</c:v>
                </c:pt>
                <c:pt idx="27">
                  <c:v>35490</c:v>
                </c:pt>
                <c:pt idx="28">
                  <c:v>35521</c:v>
                </c:pt>
                <c:pt idx="29">
                  <c:v>35551</c:v>
                </c:pt>
                <c:pt idx="30">
                  <c:v>35582</c:v>
                </c:pt>
                <c:pt idx="31">
                  <c:v>35612</c:v>
                </c:pt>
                <c:pt idx="32">
                  <c:v>35643</c:v>
                </c:pt>
                <c:pt idx="33">
                  <c:v>35674</c:v>
                </c:pt>
                <c:pt idx="34">
                  <c:v>35704</c:v>
                </c:pt>
                <c:pt idx="35">
                  <c:v>35735</c:v>
                </c:pt>
                <c:pt idx="36">
                  <c:v>35765</c:v>
                </c:pt>
                <c:pt idx="37">
                  <c:v>35796</c:v>
                </c:pt>
                <c:pt idx="38">
                  <c:v>35827</c:v>
                </c:pt>
                <c:pt idx="39">
                  <c:v>35855</c:v>
                </c:pt>
                <c:pt idx="40">
                  <c:v>35886</c:v>
                </c:pt>
                <c:pt idx="41">
                  <c:v>35916</c:v>
                </c:pt>
                <c:pt idx="42">
                  <c:v>35947</c:v>
                </c:pt>
                <c:pt idx="43">
                  <c:v>35977</c:v>
                </c:pt>
                <c:pt idx="44">
                  <c:v>36008</c:v>
                </c:pt>
                <c:pt idx="45">
                  <c:v>36039</c:v>
                </c:pt>
                <c:pt idx="46">
                  <c:v>36069</c:v>
                </c:pt>
                <c:pt idx="47">
                  <c:v>36100</c:v>
                </c:pt>
                <c:pt idx="48">
                  <c:v>36130</c:v>
                </c:pt>
                <c:pt idx="49">
                  <c:v>36161</c:v>
                </c:pt>
                <c:pt idx="50">
                  <c:v>36192</c:v>
                </c:pt>
                <c:pt idx="51">
                  <c:v>36220</c:v>
                </c:pt>
                <c:pt idx="52">
                  <c:v>36251</c:v>
                </c:pt>
                <c:pt idx="53">
                  <c:v>36281</c:v>
                </c:pt>
                <c:pt idx="54">
                  <c:v>36312</c:v>
                </c:pt>
                <c:pt idx="55">
                  <c:v>36342</c:v>
                </c:pt>
                <c:pt idx="56">
                  <c:v>36373</c:v>
                </c:pt>
                <c:pt idx="57">
                  <c:v>36404</c:v>
                </c:pt>
                <c:pt idx="58">
                  <c:v>36434</c:v>
                </c:pt>
                <c:pt idx="59">
                  <c:v>36465</c:v>
                </c:pt>
                <c:pt idx="60">
                  <c:v>36495</c:v>
                </c:pt>
                <c:pt idx="61">
                  <c:v>36526</c:v>
                </c:pt>
                <c:pt idx="62">
                  <c:v>36557</c:v>
                </c:pt>
                <c:pt idx="63">
                  <c:v>36586</c:v>
                </c:pt>
                <c:pt idx="64">
                  <c:v>36617</c:v>
                </c:pt>
                <c:pt idx="65">
                  <c:v>36647</c:v>
                </c:pt>
                <c:pt idx="66">
                  <c:v>36678</c:v>
                </c:pt>
                <c:pt idx="67">
                  <c:v>36708</c:v>
                </c:pt>
                <c:pt idx="68">
                  <c:v>36739</c:v>
                </c:pt>
                <c:pt idx="69">
                  <c:v>36770</c:v>
                </c:pt>
                <c:pt idx="70">
                  <c:v>36800</c:v>
                </c:pt>
                <c:pt idx="71">
                  <c:v>36831</c:v>
                </c:pt>
                <c:pt idx="72">
                  <c:v>36861</c:v>
                </c:pt>
                <c:pt idx="73">
                  <c:v>36892</c:v>
                </c:pt>
                <c:pt idx="74">
                  <c:v>36923</c:v>
                </c:pt>
                <c:pt idx="75">
                  <c:v>36951</c:v>
                </c:pt>
                <c:pt idx="76">
                  <c:v>36982</c:v>
                </c:pt>
                <c:pt idx="77">
                  <c:v>37012</c:v>
                </c:pt>
                <c:pt idx="78">
                  <c:v>37043</c:v>
                </c:pt>
                <c:pt idx="79">
                  <c:v>37073</c:v>
                </c:pt>
                <c:pt idx="80">
                  <c:v>37104</c:v>
                </c:pt>
                <c:pt idx="81">
                  <c:v>37135</c:v>
                </c:pt>
                <c:pt idx="82">
                  <c:v>37165</c:v>
                </c:pt>
                <c:pt idx="83">
                  <c:v>37196</c:v>
                </c:pt>
                <c:pt idx="84">
                  <c:v>37226</c:v>
                </c:pt>
                <c:pt idx="85">
                  <c:v>37257</c:v>
                </c:pt>
                <c:pt idx="86">
                  <c:v>37288</c:v>
                </c:pt>
                <c:pt idx="87">
                  <c:v>37316</c:v>
                </c:pt>
                <c:pt idx="88">
                  <c:v>37347</c:v>
                </c:pt>
                <c:pt idx="89">
                  <c:v>37377</c:v>
                </c:pt>
                <c:pt idx="90">
                  <c:v>37408</c:v>
                </c:pt>
                <c:pt idx="91">
                  <c:v>37438</c:v>
                </c:pt>
                <c:pt idx="92">
                  <c:v>37469</c:v>
                </c:pt>
                <c:pt idx="93">
                  <c:v>37500</c:v>
                </c:pt>
                <c:pt idx="94">
                  <c:v>37530</c:v>
                </c:pt>
                <c:pt idx="95">
                  <c:v>37561</c:v>
                </c:pt>
                <c:pt idx="96">
                  <c:v>37591</c:v>
                </c:pt>
                <c:pt idx="97">
                  <c:v>37622</c:v>
                </c:pt>
                <c:pt idx="98">
                  <c:v>37653</c:v>
                </c:pt>
                <c:pt idx="99">
                  <c:v>37681</c:v>
                </c:pt>
                <c:pt idx="100">
                  <c:v>37712</c:v>
                </c:pt>
                <c:pt idx="101">
                  <c:v>37742</c:v>
                </c:pt>
                <c:pt idx="102">
                  <c:v>37773</c:v>
                </c:pt>
                <c:pt idx="103">
                  <c:v>37803</c:v>
                </c:pt>
                <c:pt idx="104">
                  <c:v>37834</c:v>
                </c:pt>
                <c:pt idx="105">
                  <c:v>37865</c:v>
                </c:pt>
                <c:pt idx="106">
                  <c:v>37895</c:v>
                </c:pt>
                <c:pt idx="107">
                  <c:v>37926</c:v>
                </c:pt>
                <c:pt idx="108">
                  <c:v>37956</c:v>
                </c:pt>
                <c:pt idx="109">
                  <c:v>37987</c:v>
                </c:pt>
                <c:pt idx="110">
                  <c:v>38018</c:v>
                </c:pt>
                <c:pt idx="111">
                  <c:v>38047</c:v>
                </c:pt>
                <c:pt idx="112">
                  <c:v>38078</c:v>
                </c:pt>
                <c:pt idx="113">
                  <c:v>38108</c:v>
                </c:pt>
                <c:pt idx="114">
                  <c:v>38139</c:v>
                </c:pt>
                <c:pt idx="115">
                  <c:v>38169</c:v>
                </c:pt>
                <c:pt idx="116">
                  <c:v>38200</c:v>
                </c:pt>
                <c:pt idx="117">
                  <c:v>38231</c:v>
                </c:pt>
                <c:pt idx="118">
                  <c:v>38261</c:v>
                </c:pt>
                <c:pt idx="119">
                  <c:v>38292</c:v>
                </c:pt>
                <c:pt idx="120">
                  <c:v>38322</c:v>
                </c:pt>
                <c:pt idx="121">
                  <c:v>38353</c:v>
                </c:pt>
                <c:pt idx="122">
                  <c:v>38384</c:v>
                </c:pt>
                <c:pt idx="123">
                  <c:v>38412</c:v>
                </c:pt>
                <c:pt idx="124">
                  <c:v>38443</c:v>
                </c:pt>
                <c:pt idx="125">
                  <c:v>38473</c:v>
                </c:pt>
                <c:pt idx="126">
                  <c:v>38504</c:v>
                </c:pt>
                <c:pt idx="127">
                  <c:v>38534</c:v>
                </c:pt>
                <c:pt idx="128">
                  <c:v>38565</c:v>
                </c:pt>
                <c:pt idx="129">
                  <c:v>38596</c:v>
                </c:pt>
                <c:pt idx="130">
                  <c:v>38626</c:v>
                </c:pt>
                <c:pt idx="131">
                  <c:v>38657</c:v>
                </c:pt>
                <c:pt idx="132">
                  <c:v>38687</c:v>
                </c:pt>
                <c:pt idx="133">
                  <c:v>38718</c:v>
                </c:pt>
                <c:pt idx="134">
                  <c:v>38749</c:v>
                </c:pt>
                <c:pt idx="135">
                  <c:v>38777</c:v>
                </c:pt>
                <c:pt idx="136">
                  <c:v>38808</c:v>
                </c:pt>
                <c:pt idx="137">
                  <c:v>38838</c:v>
                </c:pt>
                <c:pt idx="138">
                  <c:v>38869</c:v>
                </c:pt>
                <c:pt idx="139">
                  <c:v>38899</c:v>
                </c:pt>
                <c:pt idx="140">
                  <c:v>38930</c:v>
                </c:pt>
                <c:pt idx="141">
                  <c:v>38961</c:v>
                </c:pt>
                <c:pt idx="142">
                  <c:v>38991</c:v>
                </c:pt>
                <c:pt idx="143">
                  <c:v>39022</c:v>
                </c:pt>
                <c:pt idx="144">
                  <c:v>39052</c:v>
                </c:pt>
                <c:pt idx="145">
                  <c:v>39083</c:v>
                </c:pt>
                <c:pt idx="146">
                  <c:v>39114</c:v>
                </c:pt>
                <c:pt idx="147">
                  <c:v>39142</c:v>
                </c:pt>
                <c:pt idx="148">
                  <c:v>39173</c:v>
                </c:pt>
                <c:pt idx="149">
                  <c:v>39203</c:v>
                </c:pt>
                <c:pt idx="150">
                  <c:v>39234</c:v>
                </c:pt>
                <c:pt idx="151">
                  <c:v>39264</c:v>
                </c:pt>
                <c:pt idx="152">
                  <c:v>39295</c:v>
                </c:pt>
                <c:pt idx="153">
                  <c:v>39326</c:v>
                </c:pt>
                <c:pt idx="154">
                  <c:v>39356</c:v>
                </c:pt>
                <c:pt idx="155">
                  <c:v>39387</c:v>
                </c:pt>
                <c:pt idx="156">
                  <c:v>39417</c:v>
                </c:pt>
                <c:pt idx="157">
                  <c:v>39448</c:v>
                </c:pt>
                <c:pt idx="158">
                  <c:v>39479</c:v>
                </c:pt>
                <c:pt idx="159">
                  <c:v>39508</c:v>
                </c:pt>
                <c:pt idx="160">
                  <c:v>39539</c:v>
                </c:pt>
                <c:pt idx="161">
                  <c:v>39569</c:v>
                </c:pt>
                <c:pt idx="162">
                  <c:v>39600</c:v>
                </c:pt>
                <c:pt idx="163">
                  <c:v>39630</c:v>
                </c:pt>
                <c:pt idx="164">
                  <c:v>39661</c:v>
                </c:pt>
                <c:pt idx="165">
                  <c:v>39692</c:v>
                </c:pt>
                <c:pt idx="166">
                  <c:v>39722</c:v>
                </c:pt>
                <c:pt idx="167">
                  <c:v>39753</c:v>
                </c:pt>
                <c:pt idx="168">
                  <c:v>39783</c:v>
                </c:pt>
                <c:pt idx="169">
                  <c:v>39814</c:v>
                </c:pt>
                <c:pt idx="170">
                  <c:v>39845</c:v>
                </c:pt>
                <c:pt idx="171">
                  <c:v>39873</c:v>
                </c:pt>
                <c:pt idx="172">
                  <c:v>39904</c:v>
                </c:pt>
                <c:pt idx="173">
                  <c:v>39934</c:v>
                </c:pt>
                <c:pt idx="174">
                  <c:v>39965</c:v>
                </c:pt>
                <c:pt idx="175">
                  <c:v>39995</c:v>
                </c:pt>
                <c:pt idx="176">
                  <c:v>40026</c:v>
                </c:pt>
                <c:pt idx="177">
                  <c:v>40057</c:v>
                </c:pt>
                <c:pt idx="178">
                  <c:v>40087</c:v>
                </c:pt>
                <c:pt idx="179">
                  <c:v>40118</c:v>
                </c:pt>
                <c:pt idx="180">
                  <c:v>40148</c:v>
                </c:pt>
                <c:pt idx="181">
                  <c:v>40179</c:v>
                </c:pt>
                <c:pt idx="182">
                  <c:v>40210</c:v>
                </c:pt>
                <c:pt idx="183">
                  <c:v>40238</c:v>
                </c:pt>
                <c:pt idx="184">
                  <c:v>40269</c:v>
                </c:pt>
                <c:pt idx="185">
                  <c:v>40299</c:v>
                </c:pt>
                <c:pt idx="186">
                  <c:v>40330</c:v>
                </c:pt>
                <c:pt idx="187">
                  <c:v>40360</c:v>
                </c:pt>
                <c:pt idx="188">
                  <c:v>40391</c:v>
                </c:pt>
                <c:pt idx="189">
                  <c:v>40422</c:v>
                </c:pt>
                <c:pt idx="190">
                  <c:v>40452</c:v>
                </c:pt>
                <c:pt idx="191">
                  <c:v>40483</c:v>
                </c:pt>
                <c:pt idx="192">
                  <c:v>40513</c:v>
                </c:pt>
                <c:pt idx="193">
                  <c:v>40544</c:v>
                </c:pt>
                <c:pt idx="194">
                  <c:v>40575</c:v>
                </c:pt>
                <c:pt idx="195">
                  <c:v>40603</c:v>
                </c:pt>
                <c:pt idx="196">
                  <c:v>40634</c:v>
                </c:pt>
                <c:pt idx="197">
                  <c:v>40664</c:v>
                </c:pt>
                <c:pt idx="198">
                  <c:v>40695</c:v>
                </c:pt>
                <c:pt idx="199">
                  <c:v>40725</c:v>
                </c:pt>
                <c:pt idx="200">
                  <c:v>40756</c:v>
                </c:pt>
                <c:pt idx="201">
                  <c:v>40787</c:v>
                </c:pt>
                <c:pt idx="202">
                  <c:v>40817</c:v>
                </c:pt>
                <c:pt idx="203">
                  <c:v>40848</c:v>
                </c:pt>
                <c:pt idx="204">
                  <c:v>40878</c:v>
                </c:pt>
                <c:pt idx="205">
                  <c:v>40909</c:v>
                </c:pt>
                <c:pt idx="206">
                  <c:v>40940</c:v>
                </c:pt>
                <c:pt idx="207">
                  <c:v>40969</c:v>
                </c:pt>
                <c:pt idx="208">
                  <c:v>41000</c:v>
                </c:pt>
                <c:pt idx="209">
                  <c:v>41030</c:v>
                </c:pt>
                <c:pt idx="210">
                  <c:v>41061</c:v>
                </c:pt>
                <c:pt idx="211">
                  <c:v>41091</c:v>
                </c:pt>
                <c:pt idx="212">
                  <c:v>41122</c:v>
                </c:pt>
                <c:pt idx="213">
                  <c:v>41153</c:v>
                </c:pt>
                <c:pt idx="214">
                  <c:v>41183</c:v>
                </c:pt>
                <c:pt idx="215">
                  <c:v>41214</c:v>
                </c:pt>
                <c:pt idx="216">
                  <c:v>41244</c:v>
                </c:pt>
                <c:pt idx="217">
                  <c:v>41275</c:v>
                </c:pt>
                <c:pt idx="218">
                  <c:v>41306</c:v>
                </c:pt>
                <c:pt idx="219">
                  <c:v>41334</c:v>
                </c:pt>
                <c:pt idx="220">
                  <c:v>41365</c:v>
                </c:pt>
                <c:pt idx="221">
                  <c:v>41395</c:v>
                </c:pt>
                <c:pt idx="222">
                  <c:v>41426</c:v>
                </c:pt>
                <c:pt idx="223">
                  <c:v>41456</c:v>
                </c:pt>
                <c:pt idx="224">
                  <c:v>41487</c:v>
                </c:pt>
                <c:pt idx="225">
                  <c:v>41518</c:v>
                </c:pt>
                <c:pt idx="226">
                  <c:v>41548</c:v>
                </c:pt>
                <c:pt idx="227">
                  <c:v>41579</c:v>
                </c:pt>
                <c:pt idx="228">
                  <c:v>41609</c:v>
                </c:pt>
                <c:pt idx="229">
                  <c:v>41640</c:v>
                </c:pt>
                <c:pt idx="230">
                  <c:v>41671</c:v>
                </c:pt>
                <c:pt idx="231">
                  <c:v>41699</c:v>
                </c:pt>
                <c:pt idx="232">
                  <c:v>41730</c:v>
                </c:pt>
                <c:pt idx="233">
                  <c:v>41760</c:v>
                </c:pt>
                <c:pt idx="234">
                  <c:v>41791</c:v>
                </c:pt>
                <c:pt idx="235">
                  <c:v>41821</c:v>
                </c:pt>
                <c:pt idx="236">
                  <c:v>41852</c:v>
                </c:pt>
                <c:pt idx="237">
                  <c:v>41883</c:v>
                </c:pt>
                <c:pt idx="238">
                  <c:v>41913</c:v>
                </c:pt>
                <c:pt idx="239">
                  <c:v>41944</c:v>
                </c:pt>
                <c:pt idx="240">
                  <c:v>41974</c:v>
                </c:pt>
                <c:pt idx="241">
                  <c:v>42005</c:v>
                </c:pt>
                <c:pt idx="242">
                  <c:v>42036</c:v>
                </c:pt>
                <c:pt idx="243">
                  <c:v>42064</c:v>
                </c:pt>
                <c:pt idx="244">
                  <c:v>42095</c:v>
                </c:pt>
                <c:pt idx="245">
                  <c:v>42125</c:v>
                </c:pt>
                <c:pt idx="246">
                  <c:v>42156</c:v>
                </c:pt>
                <c:pt idx="247">
                  <c:v>42186</c:v>
                </c:pt>
                <c:pt idx="248">
                  <c:v>42217</c:v>
                </c:pt>
                <c:pt idx="249">
                  <c:v>42248</c:v>
                </c:pt>
                <c:pt idx="250">
                  <c:v>42278</c:v>
                </c:pt>
                <c:pt idx="251">
                  <c:v>42309</c:v>
                </c:pt>
                <c:pt idx="252">
                  <c:v>42339</c:v>
                </c:pt>
                <c:pt idx="253">
                  <c:v>42370</c:v>
                </c:pt>
                <c:pt idx="254">
                  <c:v>42401</c:v>
                </c:pt>
                <c:pt idx="255">
                  <c:v>42430</c:v>
                </c:pt>
                <c:pt idx="256">
                  <c:v>42461</c:v>
                </c:pt>
                <c:pt idx="257">
                  <c:v>42491</c:v>
                </c:pt>
                <c:pt idx="258">
                  <c:v>42522</c:v>
                </c:pt>
                <c:pt idx="259">
                  <c:v>42552</c:v>
                </c:pt>
                <c:pt idx="260">
                  <c:v>42583</c:v>
                </c:pt>
                <c:pt idx="261">
                  <c:v>42614</c:v>
                </c:pt>
                <c:pt idx="262">
                  <c:v>42644</c:v>
                </c:pt>
                <c:pt idx="263">
                  <c:v>42675</c:v>
                </c:pt>
                <c:pt idx="264">
                  <c:v>42705</c:v>
                </c:pt>
                <c:pt idx="265">
                  <c:v>42736</c:v>
                </c:pt>
                <c:pt idx="266">
                  <c:v>42767</c:v>
                </c:pt>
                <c:pt idx="267">
                  <c:v>42795</c:v>
                </c:pt>
                <c:pt idx="268">
                  <c:v>42826</c:v>
                </c:pt>
                <c:pt idx="269">
                  <c:v>42856</c:v>
                </c:pt>
                <c:pt idx="270">
                  <c:v>42887</c:v>
                </c:pt>
                <c:pt idx="271">
                  <c:v>42917</c:v>
                </c:pt>
                <c:pt idx="272">
                  <c:v>42948</c:v>
                </c:pt>
                <c:pt idx="273">
                  <c:v>42979</c:v>
                </c:pt>
                <c:pt idx="274">
                  <c:v>43009</c:v>
                </c:pt>
                <c:pt idx="275">
                  <c:v>43040</c:v>
                </c:pt>
                <c:pt idx="276">
                  <c:v>43070</c:v>
                </c:pt>
                <c:pt idx="277">
                  <c:v>43101</c:v>
                </c:pt>
                <c:pt idx="278">
                  <c:v>43132</c:v>
                </c:pt>
                <c:pt idx="279">
                  <c:v>43160</c:v>
                </c:pt>
                <c:pt idx="280">
                  <c:v>43191</c:v>
                </c:pt>
                <c:pt idx="281">
                  <c:v>43221</c:v>
                </c:pt>
                <c:pt idx="282">
                  <c:v>43252</c:v>
                </c:pt>
                <c:pt idx="283">
                  <c:v>43282</c:v>
                </c:pt>
                <c:pt idx="284">
                  <c:v>43313</c:v>
                </c:pt>
                <c:pt idx="285">
                  <c:v>43344</c:v>
                </c:pt>
                <c:pt idx="286">
                  <c:v>43374</c:v>
                </c:pt>
                <c:pt idx="287">
                  <c:v>43405</c:v>
                </c:pt>
                <c:pt idx="288">
                  <c:v>43435</c:v>
                </c:pt>
                <c:pt idx="289">
                  <c:v>43466</c:v>
                </c:pt>
                <c:pt idx="290">
                  <c:v>43497</c:v>
                </c:pt>
                <c:pt idx="291">
                  <c:v>43525</c:v>
                </c:pt>
                <c:pt idx="292">
                  <c:v>43556</c:v>
                </c:pt>
                <c:pt idx="293">
                  <c:v>43586</c:v>
                </c:pt>
                <c:pt idx="294">
                  <c:v>43617</c:v>
                </c:pt>
                <c:pt idx="295">
                  <c:v>43647</c:v>
                </c:pt>
                <c:pt idx="296">
                  <c:v>43678</c:v>
                </c:pt>
                <c:pt idx="297">
                  <c:v>43709</c:v>
                </c:pt>
                <c:pt idx="298">
                  <c:v>43739</c:v>
                </c:pt>
                <c:pt idx="299">
                  <c:v>43770</c:v>
                </c:pt>
                <c:pt idx="300">
                  <c:v>43800</c:v>
                </c:pt>
                <c:pt idx="301">
                  <c:v>43831</c:v>
                </c:pt>
                <c:pt idx="302">
                  <c:v>43862</c:v>
                </c:pt>
                <c:pt idx="303">
                  <c:v>43891</c:v>
                </c:pt>
                <c:pt idx="304">
                  <c:v>43922</c:v>
                </c:pt>
                <c:pt idx="305">
                  <c:v>43952</c:v>
                </c:pt>
                <c:pt idx="306">
                  <c:v>43983</c:v>
                </c:pt>
                <c:pt idx="307">
                  <c:v>44013</c:v>
                </c:pt>
                <c:pt idx="308">
                  <c:v>44044</c:v>
                </c:pt>
                <c:pt idx="309">
                  <c:v>44075</c:v>
                </c:pt>
                <c:pt idx="310">
                  <c:v>44105</c:v>
                </c:pt>
                <c:pt idx="311">
                  <c:v>44136</c:v>
                </c:pt>
                <c:pt idx="312">
                  <c:v>44166</c:v>
                </c:pt>
                <c:pt idx="313">
                  <c:v>44197</c:v>
                </c:pt>
                <c:pt idx="314">
                  <c:v>44228</c:v>
                </c:pt>
                <c:pt idx="315">
                  <c:v>44256</c:v>
                </c:pt>
                <c:pt idx="316">
                  <c:v>44287</c:v>
                </c:pt>
                <c:pt idx="317">
                  <c:v>44317</c:v>
                </c:pt>
                <c:pt idx="318">
                  <c:v>44348</c:v>
                </c:pt>
                <c:pt idx="319">
                  <c:v>44378</c:v>
                </c:pt>
                <c:pt idx="320">
                  <c:v>44409</c:v>
                </c:pt>
                <c:pt idx="321">
                  <c:v>44440</c:v>
                </c:pt>
                <c:pt idx="322">
                  <c:v>44470</c:v>
                </c:pt>
                <c:pt idx="323">
                  <c:v>44501</c:v>
                </c:pt>
                <c:pt idx="324">
                  <c:v>44531</c:v>
                </c:pt>
                <c:pt idx="325">
                  <c:v>44562</c:v>
                </c:pt>
                <c:pt idx="326">
                  <c:v>44593</c:v>
                </c:pt>
              </c:numCache>
            </c:numRef>
          </c:cat>
          <c:val>
            <c:numRef>
              <c:f>'Not in LF counts'!$C$13:$C$339</c:f>
              <c:numCache>
                <c:formatCode>_(* #,##0_);_(* \(#,##0\);_(* "-"??_);_(@_)</c:formatCode>
                <c:ptCount val="327"/>
                <c:pt idx="0">
                  <c:v>25046</c:v>
                </c:pt>
                <c:pt idx="1">
                  <c:v>25126</c:v>
                </c:pt>
                <c:pt idx="2">
                  <c:v>25830</c:v>
                </c:pt>
                <c:pt idx="3">
                  <c:v>26460</c:v>
                </c:pt>
                <c:pt idx="4">
                  <c:v>26841</c:v>
                </c:pt>
                <c:pt idx="5">
                  <c:v>27184</c:v>
                </c:pt>
                <c:pt idx="6">
                  <c:v>27336</c:v>
                </c:pt>
                <c:pt idx="7">
                  <c:v>26852</c:v>
                </c:pt>
                <c:pt idx="8">
                  <c:v>26679</c:v>
                </c:pt>
                <c:pt idx="9">
                  <c:v>26482</c:v>
                </c:pt>
                <c:pt idx="10">
                  <c:v>26159</c:v>
                </c:pt>
                <c:pt idx="11">
                  <c:v>26299</c:v>
                </c:pt>
                <c:pt idx="12">
                  <c:v>26192</c:v>
                </c:pt>
                <c:pt idx="13">
                  <c:v>26000</c:v>
                </c:pt>
                <c:pt idx="14">
                  <c:v>25445</c:v>
                </c:pt>
                <c:pt idx="15">
                  <c:v>24949</c:v>
                </c:pt>
                <c:pt idx="16">
                  <c:v>24405</c:v>
                </c:pt>
                <c:pt idx="17">
                  <c:v>23989</c:v>
                </c:pt>
                <c:pt idx="18">
                  <c:v>24136</c:v>
                </c:pt>
                <c:pt idx="19">
                  <c:v>24894</c:v>
                </c:pt>
                <c:pt idx="20">
                  <c:v>25208</c:v>
                </c:pt>
                <c:pt idx="21">
                  <c:v>25341</c:v>
                </c:pt>
                <c:pt idx="22">
                  <c:v>25485</c:v>
                </c:pt>
                <c:pt idx="23">
                  <c:v>25479</c:v>
                </c:pt>
                <c:pt idx="24">
                  <c:v>25351</c:v>
                </c:pt>
                <c:pt idx="25">
                  <c:v>25659</c:v>
                </c:pt>
                <c:pt idx="26">
                  <c:v>25726</c:v>
                </c:pt>
                <c:pt idx="27">
                  <c:v>25996</c:v>
                </c:pt>
                <c:pt idx="28">
                  <c:v>26356</c:v>
                </c:pt>
                <c:pt idx="29">
                  <c:v>26018</c:v>
                </c:pt>
                <c:pt idx="30">
                  <c:v>25855</c:v>
                </c:pt>
                <c:pt idx="31">
                  <c:v>25464</c:v>
                </c:pt>
                <c:pt idx="32">
                  <c:v>25295</c:v>
                </c:pt>
                <c:pt idx="33">
                  <c:v>25017</c:v>
                </c:pt>
                <c:pt idx="34">
                  <c:v>24972</c:v>
                </c:pt>
                <c:pt idx="35">
                  <c:v>25232</c:v>
                </c:pt>
                <c:pt idx="36">
                  <c:v>25427</c:v>
                </c:pt>
                <c:pt idx="37">
                  <c:v>25156</c:v>
                </c:pt>
                <c:pt idx="38">
                  <c:v>25097</c:v>
                </c:pt>
                <c:pt idx="39">
                  <c:v>25163</c:v>
                </c:pt>
                <c:pt idx="40">
                  <c:v>25028</c:v>
                </c:pt>
                <c:pt idx="41">
                  <c:v>25249</c:v>
                </c:pt>
                <c:pt idx="42">
                  <c:v>25405</c:v>
                </c:pt>
                <c:pt idx="43">
                  <c:v>25699</c:v>
                </c:pt>
                <c:pt idx="44">
                  <c:v>25804</c:v>
                </c:pt>
                <c:pt idx="45">
                  <c:v>25790</c:v>
                </c:pt>
                <c:pt idx="46">
                  <c:v>25518</c:v>
                </c:pt>
                <c:pt idx="47">
                  <c:v>25059</c:v>
                </c:pt>
                <c:pt idx="48">
                  <c:v>24902</c:v>
                </c:pt>
                <c:pt idx="49">
                  <c:v>24835</c:v>
                </c:pt>
                <c:pt idx="50">
                  <c:v>24871</c:v>
                </c:pt>
                <c:pt idx="51">
                  <c:v>25166</c:v>
                </c:pt>
                <c:pt idx="52">
                  <c:v>25113</c:v>
                </c:pt>
                <c:pt idx="53">
                  <c:v>25296</c:v>
                </c:pt>
                <c:pt idx="54">
                  <c:v>25031</c:v>
                </c:pt>
                <c:pt idx="55">
                  <c:v>24732</c:v>
                </c:pt>
                <c:pt idx="56">
                  <c:v>24634</c:v>
                </c:pt>
                <c:pt idx="57">
                  <c:v>24726</c:v>
                </c:pt>
                <c:pt idx="58">
                  <c:v>25036</c:v>
                </c:pt>
                <c:pt idx="59">
                  <c:v>25537</c:v>
                </c:pt>
                <c:pt idx="60">
                  <c:v>26204</c:v>
                </c:pt>
                <c:pt idx="61">
                  <c:v>26629</c:v>
                </c:pt>
                <c:pt idx="62">
                  <c:v>26688</c:v>
                </c:pt>
                <c:pt idx="63">
                  <c:v>26251</c:v>
                </c:pt>
                <c:pt idx="64">
                  <c:v>26636</c:v>
                </c:pt>
                <c:pt idx="65">
                  <c:v>26336</c:v>
                </c:pt>
                <c:pt idx="66">
                  <c:v>26553</c:v>
                </c:pt>
                <c:pt idx="67">
                  <c:v>26841</c:v>
                </c:pt>
                <c:pt idx="68">
                  <c:v>26779</c:v>
                </c:pt>
                <c:pt idx="69">
                  <c:v>26757</c:v>
                </c:pt>
                <c:pt idx="70">
                  <c:v>26901</c:v>
                </c:pt>
                <c:pt idx="71">
                  <c:v>26759</c:v>
                </c:pt>
                <c:pt idx="72">
                  <c:v>27100</c:v>
                </c:pt>
                <c:pt idx="73">
                  <c:v>27759</c:v>
                </c:pt>
                <c:pt idx="74">
                  <c:v>28591</c:v>
                </c:pt>
                <c:pt idx="75">
                  <c:v>29929</c:v>
                </c:pt>
                <c:pt idx="76">
                  <c:v>30708</c:v>
                </c:pt>
                <c:pt idx="77">
                  <c:v>31320</c:v>
                </c:pt>
                <c:pt idx="78">
                  <c:v>31392</c:v>
                </c:pt>
                <c:pt idx="79">
                  <c:v>31512</c:v>
                </c:pt>
                <c:pt idx="80">
                  <c:v>32462</c:v>
                </c:pt>
                <c:pt idx="81">
                  <c:v>33770</c:v>
                </c:pt>
                <c:pt idx="82">
                  <c:v>35239</c:v>
                </c:pt>
                <c:pt idx="83">
                  <c:v>36261</c:v>
                </c:pt>
                <c:pt idx="84">
                  <c:v>36286</c:v>
                </c:pt>
                <c:pt idx="85">
                  <c:v>36197</c:v>
                </c:pt>
                <c:pt idx="86">
                  <c:v>35997</c:v>
                </c:pt>
                <c:pt idx="87">
                  <c:v>35938</c:v>
                </c:pt>
                <c:pt idx="88">
                  <c:v>35707</c:v>
                </c:pt>
                <c:pt idx="89">
                  <c:v>36303</c:v>
                </c:pt>
                <c:pt idx="90">
                  <c:v>37274</c:v>
                </c:pt>
                <c:pt idx="91">
                  <c:v>38381</c:v>
                </c:pt>
                <c:pt idx="92">
                  <c:v>39345</c:v>
                </c:pt>
                <c:pt idx="93">
                  <c:v>39586</c:v>
                </c:pt>
                <c:pt idx="94">
                  <c:v>39240</c:v>
                </c:pt>
                <c:pt idx="95">
                  <c:v>38695</c:v>
                </c:pt>
                <c:pt idx="96">
                  <c:v>38456</c:v>
                </c:pt>
                <c:pt idx="97">
                  <c:v>38710</c:v>
                </c:pt>
                <c:pt idx="98">
                  <c:v>39944</c:v>
                </c:pt>
                <c:pt idx="99">
                  <c:v>40134</c:v>
                </c:pt>
                <c:pt idx="100">
                  <c:v>40727</c:v>
                </c:pt>
                <c:pt idx="101">
                  <c:v>41095</c:v>
                </c:pt>
                <c:pt idx="102">
                  <c:v>40818</c:v>
                </c:pt>
                <c:pt idx="103">
                  <c:v>40594</c:v>
                </c:pt>
                <c:pt idx="104">
                  <c:v>39568</c:v>
                </c:pt>
                <c:pt idx="105">
                  <c:v>38537</c:v>
                </c:pt>
                <c:pt idx="106">
                  <c:v>37972</c:v>
                </c:pt>
                <c:pt idx="107">
                  <c:v>38200</c:v>
                </c:pt>
                <c:pt idx="108">
                  <c:v>39040</c:v>
                </c:pt>
                <c:pt idx="109">
                  <c:v>39394</c:v>
                </c:pt>
                <c:pt idx="110">
                  <c:v>38823</c:v>
                </c:pt>
                <c:pt idx="111">
                  <c:v>39167</c:v>
                </c:pt>
                <c:pt idx="112">
                  <c:v>39933</c:v>
                </c:pt>
                <c:pt idx="113">
                  <c:v>40738</c:v>
                </c:pt>
                <c:pt idx="114">
                  <c:v>41437</c:v>
                </c:pt>
                <c:pt idx="115">
                  <c:v>40824</c:v>
                </c:pt>
                <c:pt idx="116">
                  <c:v>40415</c:v>
                </c:pt>
                <c:pt idx="117">
                  <c:v>40370</c:v>
                </c:pt>
                <c:pt idx="118">
                  <c:v>39916</c:v>
                </c:pt>
                <c:pt idx="119">
                  <c:v>40076</c:v>
                </c:pt>
                <c:pt idx="120">
                  <c:v>39389</c:v>
                </c:pt>
                <c:pt idx="121">
                  <c:v>38430</c:v>
                </c:pt>
                <c:pt idx="122">
                  <c:v>37814</c:v>
                </c:pt>
                <c:pt idx="123">
                  <c:v>36503</c:v>
                </c:pt>
                <c:pt idx="124">
                  <c:v>35327</c:v>
                </c:pt>
                <c:pt idx="125">
                  <c:v>34180</c:v>
                </c:pt>
                <c:pt idx="126">
                  <c:v>33519</c:v>
                </c:pt>
                <c:pt idx="127">
                  <c:v>33093</c:v>
                </c:pt>
                <c:pt idx="128">
                  <c:v>32926</c:v>
                </c:pt>
                <c:pt idx="129">
                  <c:v>33263</c:v>
                </c:pt>
                <c:pt idx="130">
                  <c:v>34048</c:v>
                </c:pt>
                <c:pt idx="131">
                  <c:v>33378</c:v>
                </c:pt>
                <c:pt idx="132">
                  <c:v>33020</c:v>
                </c:pt>
                <c:pt idx="133">
                  <c:v>32738</c:v>
                </c:pt>
                <c:pt idx="134">
                  <c:v>32475</c:v>
                </c:pt>
                <c:pt idx="135">
                  <c:v>33266</c:v>
                </c:pt>
                <c:pt idx="136">
                  <c:v>33398</c:v>
                </c:pt>
                <c:pt idx="137">
                  <c:v>33538</c:v>
                </c:pt>
                <c:pt idx="138">
                  <c:v>33470</c:v>
                </c:pt>
                <c:pt idx="139">
                  <c:v>33279</c:v>
                </c:pt>
                <c:pt idx="140">
                  <c:v>32915</c:v>
                </c:pt>
                <c:pt idx="141">
                  <c:v>32603</c:v>
                </c:pt>
                <c:pt idx="142">
                  <c:v>31641</c:v>
                </c:pt>
                <c:pt idx="143">
                  <c:v>31490</c:v>
                </c:pt>
                <c:pt idx="144">
                  <c:v>31586</c:v>
                </c:pt>
                <c:pt idx="145">
                  <c:v>31915</c:v>
                </c:pt>
                <c:pt idx="146">
                  <c:v>32290</c:v>
                </c:pt>
                <c:pt idx="147">
                  <c:v>32237</c:v>
                </c:pt>
                <c:pt idx="148">
                  <c:v>32638</c:v>
                </c:pt>
                <c:pt idx="149">
                  <c:v>33028</c:v>
                </c:pt>
                <c:pt idx="150">
                  <c:v>33775</c:v>
                </c:pt>
                <c:pt idx="151">
                  <c:v>35148</c:v>
                </c:pt>
                <c:pt idx="152">
                  <c:v>36385</c:v>
                </c:pt>
                <c:pt idx="153">
                  <c:v>36317</c:v>
                </c:pt>
                <c:pt idx="154">
                  <c:v>36831</c:v>
                </c:pt>
                <c:pt idx="155">
                  <c:v>37263</c:v>
                </c:pt>
                <c:pt idx="156">
                  <c:v>37139</c:v>
                </c:pt>
                <c:pt idx="157">
                  <c:v>37523</c:v>
                </c:pt>
                <c:pt idx="158">
                  <c:v>37485</c:v>
                </c:pt>
                <c:pt idx="159">
                  <c:v>37501</c:v>
                </c:pt>
                <c:pt idx="160">
                  <c:v>37142</c:v>
                </c:pt>
                <c:pt idx="161">
                  <c:v>36490</c:v>
                </c:pt>
                <c:pt idx="162">
                  <c:v>35436</c:v>
                </c:pt>
                <c:pt idx="163">
                  <c:v>34441</c:v>
                </c:pt>
                <c:pt idx="164">
                  <c:v>33230</c:v>
                </c:pt>
                <c:pt idx="165">
                  <c:v>32493</c:v>
                </c:pt>
                <c:pt idx="166">
                  <c:v>32020</c:v>
                </c:pt>
                <c:pt idx="167">
                  <c:v>32002</c:v>
                </c:pt>
                <c:pt idx="168">
                  <c:v>32507</c:v>
                </c:pt>
                <c:pt idx="169">
                  <c:v>32518</c:v>
                </c:pt>
                <c:pt idx="170">
                  <c:v>32581</c:v>
                </c:pt>
                <c:pt idx="171">
                  <c:v>32853</c:v>
                </c:pt>
                <c:pt idx="172">
                  <c:v>33236</c:v>
                </c:pt>
                <c:pt idx="173">
                  <c:v>34702</c:v>
                </c:pt>
                <c:pt idx="174">
                  <c:v>36246</c:v>
                </c:pt>
                <c:pt idx="175">
                  <c:v>37244</c:v>
                </c:pt>
                <c:pt idx="176">
                  <c:v>38330</c:v>
                </c:pt>
                <c:pt idx="177">
                  <c:v>39124</c:v>
                </c:pt>
                <c:pt idx="178">
                  <c:v>40222</c:v>
                </c:pt>
                <c:pt idx="179">
                  <c:v>40514</c:v>
                </c:pt>
                <c:pt idx="180">
                  <c:v>40566</c:v>
                </c:pt>
                <c:pt idx="181">
                  <c:v>41129</c:v>
                </c:pt>
                <c:pt idx="182">
                  <c:v>41479</c:v>
                </c:pt>
                <c:pt idx="183">
                  <c:v>41576</c:v>
                </c:pt>
                <c:pt idx="184">
                  <c:v>41247</c:v>
                </c:pt>
                <c:pt idx="185">
                  <c:v>40639</c:v>
                </c:pt>
                <c:pt idx="186">
                  <c:v>40517</c:v>
                </c:pt>
                <c:pt idx="187">
                  <c:v>40881</c:v>
                </c:pt>
                <c:pt idx="188">
                  <c:v>41319</c:v>
                </c:pt>
                <c:pt idx="189">
                  <c:v>41739</c:v>
                </c:pt>
                <c:pt idx="190">
                  <c:v>41287</c:v>
                </c:pt>
                <c:pt idx="191">
                  <c:v>41107</c:v>
                </c:pt>
                <c:pt idx="192">
                  <c:v>40348</c:v>
                </c:pt>
                <c:pt idx="193">
                  <c:v>39341</c:v>
                </c:pt>
                <c:pt idx="194">
                  <c:v>38728</c:v>
                </c:pt>
                <c:pt idx="195">
                  <c:v>37934</c:v>
                </c:pt>
                <c:pt idx="196">
                  <c:v>38347</c:v>
                </c:pt>
                <c:pt idx="197">
                  <c:v>38729</c:v>
                </c:pt>
                <c:pt idx="198">
                  <c:v>38896</c:v>
                </c:pt>
                <c:pt idx="199">
                  <c:v>39555</c:v>
                </c:pt>
                <c:pt idx="200">
                  <c:v>39054</c:v>
                </c:pt>
                <c:pt idx="201">
                  <c:v>38874</c:v>
                </c:pt>
                <c:pt idx="202">
                  <c:v>38538</c:v>
                </c:pt>
                <c:pt idx="203">
                  <c:v>37919</c:v>
                </c:pt>
                <c:pt idx="204">
                  <c:v>37673</c:v>
                </c:pt>
                <c:pt idx="205">
                  <c:v>37737</c:v>
                </c:pt>
                <c:pt idx="206">
                  <c:v>37402</c:v>
                </c:pt>
                <c:pt idx="207">
                  <c:v>37637</c:v>
                </c:pt>
                <c:pt idx="208">
                  <c:v>37991</c:v>
                </c:pt>
                <c:pt idx="209">
                  <c:v>38609</c:v>
                </c:pt>
                <c:pt idx="210">
                  <c:v>39134</c:v>
                </c:pt>
                <c:pt idx="211">
                  <c:v>38581</c:v>
                </c:pt>
                <c:pt idx="212">
                  <c:v>38167</c:v>
                </c:pt>
                <c:pt idx="213">
                  <c:v>37847</c:v>
                </c:pt>
                <c:pt idx="214">
                  <c:v>38244</c:v>
                </c:pt>
                <c:pt idx="215">
                  <c:v>39696</c:v>
                </c:pt>
                <c:pt idx="216">
                  <c:v>41900</c:v>
                </c:pt>
                <c:pt idx="217">
                  <c:v>43182</c:v>
                </c:pt>
                <c:pt idx="218">
                  <c:v>44239</c:v>
                </c:pt>
                <c:pt idx="219">
                  <c:v>45090</c:v>
                </c:pt>
                <c:pt idx="220">
                  <c:v>44688</c:v>
                </c:pt>
                <c:pt idx="221">
                  <c:v>43719</c:v>
                </c:pt>
                <c:pt idx="222">
                  <c:v>42598</c:v>
                </c:pt>
                <c:pt idx="223">
                  <c:v>42011</c:v>
                </c:pt>
                <c:pt idx="224">
                  <c:v>42695</c:v>
                </c:pt>
                <c:pt idx="225">
                  <c:v>43910</c:v>
                </c:pt>
                <c:pt idx="226">
                  <c:v>45468</c:v>
                </c:pt>
                <c:pt idx="227">
                  <c:v>46265</c:v>
                </c:pt>
                <c:pt idx="228">
                  <c:v>46257</c:v>
                </c:pt>
                <c:pt idx="229">
                  <c:v>46770</c:v>
                </c:pt>
                <c:pt idx="230">
                  <c:v>46960</c:v>
                </c:pt>
                <c:pt idx="231">
                  <c:v>46538</c:v>
                </c:pt>
                <c:pt idx="232">
                  <c:v>45872</c:v>
                </c:pt>
                <c:pt idx="233">
                  <c:v>45091</c:v>
                </c:pt>
                <c:pt idx="234">
                  <c:v>44874</c:v>
                </c:pt>
                <c:pt idx="235">
                  <c:v>44930</c:v>
                </c:pt>
                <c:pt idx="236">
                  <c:v>45233</c:v>
                </c:pt>
                <c:pt idx="237">
                  <c:v>45178</c:v>
                </c:pt>
                <c:pt idx="238">
                  <c:v>44580</c:v>
                </c:pt>
                <c:pt idx="239">
                  <c:v>44297</c:v>
                </c:pt>
                <c:pt idx="240">
                  <c:v>43855</c:v>
                </c:pt>
                <c:pt idx="241">
                  <c:v>43505</c:v>
                </c:pt>
                <c:pt idx="242">
                  <c:v>44000</c:v>
                </c:pt>
                <c:pt idx="243">
                  <c:v>44627</c:v>
                </c:pt>
                <c:pt idx="244">
                  <c:v>45347</c:v>
                </c:pt>
                <c:pt idx="245">
                  <c:v>45655</c:v>
                </c:pt>
                <c:pt idx="246">
                  <c:v>45455</c:v>
                </c:pt>
                <c:pt idx="247">
                  <c:v>45113</c:v>
                </c:pt>
                <c:pt idx="248">
                  <c:v>44732</c:v>
                </c:pt>
                <c:pt idx="249">
                  <c:v>44693</c:v>
                </c:pt>
                <c:pt idx="250">
                  <c:v>44570</c:v>
                </c:pt>
                <c:pt idx="251">
                  <c:v>44264</c:v>
                </c:pt>
                <c:pt idx="252">
                  <c:v>44654</c:v>
                </c:pt>
                <c:pt idx="253">
                  <c:v>44717</c:v>
                </c:pt>
                <c:pt idx="254">
                  <c:v>44512</c:v>
                </c:pt>
                <c:pt idx="255">
                  <c:v>44721</c:v>
                </c:pt>
                <c:pt idx="256">
                  <c:v>44926</c:v>
                </c:pt>
                <c:pt idx="257">
                  <c:v>45135</c:v>
                </c:pt>
                <c:pt idx="258">
                  <c:v>45331</c:v>
                </c:pt>
                <c:pt idx="259">
                  <c:v>45479</c:v>
                </c:pt>
                <c:pt idx="260">
                  <c:v>44923</c:v>
                </c:pt>
                <c:pt idx="261">
                  <c:v>44209</c:v>
                </c:pt>
                <c:pt idx="262">
                  <c:v>43777</c:v>
                </c:pt>
                <c:pt idx="263">
                  <c:v>43191</c:v>
                </c:pt>
                <c:pt idx="264">
                  <c:v>42614</c:v>
                </c:pt>
                <c:pt idx="265">
                  <c:v>42114</c:v>
                </c:pt>
                <c:pt idx="266">
                  <c:v>42009</c:v>
                </c:pt>
                <c:pt idx="267">
                  <c:v>41736</c:v>
                </c:pt>
                <c:pt idx="268">
                  <c:v>41812</c:v>
                </c:pt>
                <c:pt idx="269">
                  <c:v>42309</c:v>
                </c:pt>
                <c:pt idx="270">
                  <c:v>43044</c:v>
                </c:pt>
                <c:pt idx="271">
                  <c:v>43257</c:v>
                </c:pt>
                <c:pt idx="272">
                  <c:v>43671</c:v>
                </c:pt>
                <c:pt idx="273">
                  <c:v>43628</c:v>
                </c:pt>
                <c:pt idx="274">
                  <c:v>43215</c:v>
                </c:pt>
                <c:pt idx="275">
                  <c:v>43061</c:v>
                </c:pt>
                <c:pt idx="276">
                  <c:v>43024</c:v>
                </c:pt>
                <c:pt idx="277">
                  <c:v>43157</c:v>
                </c:pt>
                <c:pt idx="278">
                  <c:v>42848</c:v>
                </c:pt>
                <c:pt idx="279">
                  <c:v>42450</c:v>
                </c:pt>
                <c:pt idx="280">
                  <c:v>41645</c:v>
                </c:pt>
                <c:pt idx="281">
                  <c:v>41155</c:v>
                </c:pt>
                <c:pt idx="282">
                  <c:v>41368</c:v>
                </c:pt>
                <c:pt idx="283">
                  <c:v>42336</c:v>
                </c:pt>
                <c:pt idx="284">
                  <c:v>43204</c:v>
                </c:pt>
                <c:pt idx="285">
                  <c:v>44452</c:v>
                </c:pt>
                <c:pt idx="286">
                  <c:v>44858</c:v>
                </c:pt>
                <c:pt idx="287">
                  <c:v>45089</c:v>
                </c:pt>
                <c:pt idx="288">
                  <c:v>45113</c:v>
                </c:pt>
                <c:pt idx="289">
                  <c:v>44719</c:v>
                </c:pt>
                <c:pt idx="290">
                  <c:v>44493</c:v>
                </c:pt>
                <c:pt idx="291">
                  <c:v>44475</c:v>
                </c:pt>
                <c:pt idx="292">
                  <c:v>44751</c:v>
                </c:pt>
                <c:pt idx="293">
                  <c:v>44541</c:v>
                </c:pt>
                <c:pt idx="294">
                  <c:v>44377</c:v>
                </c:pt>
                <c:pt idx="295">
                  <c:v>44411</c:v>
                </c:pt>
                <c:pt idx="296">
                  <c:v>44679</c:v>
                </c:pt>
                <c:pt idx="297">
                  <c:v>44250</c:v>
                </c:pt>
                <c:pt idx="298">
                  <c:v>44349</c:v>
                </c:pt>
                <c:pt idx="299">
                  <c:v>44267</c:v>
                </c:pt>
                <c:pt idx="300">
                  <c:v>44071</c:v>
                </c:pt>
                <c:pt idx="301">
                  <c:v>43936</c:v>
                </c:pt>
                <c:pt idx="302">
                  <c:v>44537</c:v>
                </c:pt>
                <c:pt idx="303">
                  <c:v>45011</c:v>
                </c:pt>
                <c:pt idx="304">
                  <c:v>45391</c:v>
                </c:pt>
                <c:pt idx="305">
                  <c:v>45419</c:v>
                </c:pt>
                <c:pt idx="306">
                  <c:v>44413</c:v>
                </c:pt>
                <c:pt idx="307">
                  <c:v>43341</c:v>
                </c:pt>
                <c:pt idx="308">
                  <c:v>42562</c:v>
                </c:pt>
                <c:pt idx="309">
                  <c:v>41843</c:v>
                </c:pt>
                <c:pt idx="310">
                  <c:v>41534</c:v>
                </c:pt>
                <c:pt idx="311">
                  <c:v>41283</c:v>
                </c:pt>
                <c:pt idx="312">
                  <c:v>41325</c:v>
                </c:pt>
                <c:pt idx="313">
                  <c:v>41810</c:v>
                </c:pt>
                <c:pt idx="314">
                  <c:v>42263</c:v>
                </c:pt>
                <c:pt idx="315">
                  <c:v>42325</c:v>
                </c:pt>
                <c:pt idx="316">
                  <c:v>42201</c:v>
                </c:pt>
                <c:pt idx="317">
                  <c:v>41981</c:v>
                </c:pt>
                <c:pt idx="318">
                  <c:v>42044</c:v>
                </c:pt>
                <c:pt idx="319">
                  <c:v>42224</c:v>
                </c:pt>
                <c:pt idx="320">
                  <c:v>41839</c:v>
                </c:pt>
                <c:pt idx="321">
                  <c:v>41864</c:v>
                </c:pt>
                <c:pt idx="322">
                  <c:v>41297</c:v>
                </c:pt>
                <c:pt idx="323">
                  <c:v>41051</c:v>
                </c:pt>
                <c:pt idx="324" formatCode="0">
                  <c:v>41066.481225000003</c:v>
                </c:pt>
                <c:pt idx="325" formatCode="0">
                  <c:v>41252.071199999998</c:v>
                </c:pt>
                <c:pt idx="326" formatCode="0">
                  <c:v>41166.621124999998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B7-493B-B1CF-E067569DF1CB}"/>
            </c:ext>
          </c:extLst>
        </c:ser>
        <c:ser>
          <c:idx val="2"/>
          <c:order val="2"/>
          <c:tx>
            <c:strRef>
              <c:f>'Not in LF counts'!$D$1</c:f>
              <c:strCache>
                <c:ptCount val="1"/>
                <c:pt idx="0">
                  <c:v>Other</c:v>
                </c:pt>
              </c:strCache>
            </c:strRef>
          </c:tx>
          <c:spPr>
            <a:ln w="44450" cap="rnd">
              <a:solidFill>
                <a:schemeClr val="bg2">
                  <a:lumMod val="2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'Not in LF counts'!$A$13:$A$339</c:f>
              <c:numCache>
                <c:formatCode>m/d/yyyy</c:formatCode>
                <c:ptCount val="327"/>
                <c:pt idx="0">
                  <c:v>34669</c:v>
                </c:pt>
                <c:pt idx="1">
                  <c:v>34700</c:v>
                </c:pt>
                <c:pt idx="2">
                  <c:v>34731</c:v>
                </c:pt>
                <c:pt idx="3">
                  <c:v>34759</c:v>
                </c:pt>
                <c:pt idx="4">
                  <c:v>34790</c:v>
                </c:pt>
                <c:pt idx="5">
                  <c:v>34820</c:v>
                </c:pt>
                <c:pt idx="6">
                  <c:v>34851</c:v>
                </c:pt>
                <c:pt idx="7">
                  <c:v>34881</c:v>
                </c:pt>
                <c:pt idx="8">
                  <c:v>34912</c:v>
                </c:pt>
                <c:pt idx="9">
                  <c:v>34943</c:v>
                </c:pt>
                <c:pt idx="10">
                  <c:v>34973</c:v>
                </c:pt>
                <c:pt idx="11">
                  <c:v>35004</c:v>
                </c:pt>
                <c:pt idx="12">
                  <c:v>35034</c:v>
                </c:pt>
                <c:pt idx="13">
                  <c:v>35065</c:v>
                </c:pt>
                <c:pt idx="14">
                  <c:v>35096</c:v>
                </c:pt>
                <c:pt idx="15">
                  <c:v>35125</c:v>
                </c:pt>
                <c:pt idx="16">
                  <c:v>35156</c:v>
                </c:pt>
                <c:pt idx="17">
                  <c:v>35186</c:v>
                </c:pt>
                <c:pt idx="18">
                  <c:v>35217</c:v>
                </c:pt>
                <c:pt idx="19">
                  <c:v>35247</c:v>
                </c:pt>
                <c:pt idx="20">
                  <c:v>35278</c:v>
                </c:pt>
                <c:pt idx="21">
                  <c:v>35309</c:v>
                </c:pt>
                <c:pt idx="22">
                  <c:v>35339</c:v>
                </c:pt>
                <c:pt idx="23">
                  <c:v>35370</c:v>
                </c:pt>
                <c:pt idx="24">
                  <c:v>35400</c:v>
                </c:pt>
                <c:pt idx="25">
                  <c:v>35431</c:v>
                </c:pt>
                <c:pt idx="26">
                  <c:v>35462</c:v>
                </c:pt>
                <c:pt idx="27">
                  <c:v>35490</c:v>
                </c:pt>
                <c:pt idx="28">
                  <c:v>35521</c:v>
                </c:pt>
                <c:pt idx="29">
                  <c:v>35551</c:v>
                </c:pt>
                <c:pt idx="30">
                  <c:v>35582</c:v>
                </c:pt>
                <c:pt idx="31">
                  <c:v>35612</c:v>
                </c:pt>
                <c:pt idx="32">
                  <c:v>35643</c:v>
                </c:pt>
                <c:pt idx="33">
                  <c:v>35674</c:v>
                </c:pt>
                <c:pt idx="34">
                  <c:v>35704</c:v>
                </c:pt>
                <c:pt idx="35">
                  <c:v>35735</c:v>
                </c:pt>
                <c:pt idx="36">
                  <c:v>35765</c:v>
                </c:pt>
                <c:pt idx="37">
                  <c:v>35796</c:v>
                </c:pt>
                <c:pt idx="38">
                  <c:v>35827</c:v>
                </c:pt>
                <c:pt idx="39">
                  <c:v>35855</c:v>
                </c:pt>
                <c:pt idx="40">
                  <c:v>35886</c:v>
                </c:pt>
                <c:pt idx="41">
                  <c:v>35916</c:v>
                </c:pt>
                <c:pt idx="42">
                  <c:v>35947</c:v>
                </c:pt>
                <c:pt idx="43">
                  <c:v>35977</c:v>
                </c:pt>
                <c:pt idx="44">
                  <c:v>36008</c:v>
                </c:pt>
                <c:pt idx="45">
                  <c:v>36039</c:v>
                </c:pt>
                <c:pt idx="46">
                  <c:v>36069</c:v>
                </c:pt>
                <c:pt idx="47">
                  <c:v>36100</c:v>
                </c:pt>
                <c:pt idx="48">
                  <c:v>36130</c:v>
                </c:pt>
                <c:pt idx="49">
                  <c:v>36161</c:v>
                </c:pt>
                <c:pt idx="50">
                  <c:v>36192</c:v>
                </c:pt>
                <c:pt idx="51">
                  <c:v>36220</c:v>
                </c:pt>
                <c:pt idx="52">
                  <c:v>36251</c:v>
                </c:pt>
                <c:pt idx="53">
                  <c:v>36281</c:v>
                </c:pt>
                <c:pt idx="54">
                  <c:v>36312</c:v>
                </c:pt>
                <c:pt idx="55">
                  <c:v>36342</c:v>
                </c:pt>
                <c:pt idx="56">
                  <c:v>36373</c:v>
                </c:pt>
                <c:pt idx="57">
                  <c:v>36404</c:v>
                </c:pt>
                <c:pt idx="58">
                  <c:v>36434</c:v>
                </c:pt>
                <c:pt idx="59">
                  <c:v>36465</c:v>
                </c:pt>
                <c:pt idx="60">
                  <c:v>36495</c:v>
                </c:pt>
                <c:pt idx="61">
                  <c:v>36526</c:v>
                </c:pt>
                <c:pt idx="62">
                  <c:v>36557</c:v>
                </c:pt>
                <c:pt idx="63">
                  <c:v>36586</c:v>
                </c:pt>
                <c:pt idx="64">
                  <c:v>36617</c:v>
                </c:pt>
                <c:pt idx="65">
                  <c:v>36647</c:v>
                </c:pt>
                <c:pt idx="66">
                  <c:v>36678</c:v>
                </c:pt>
                <c:pt idx="67">
                  <c:v>36708</c:v>
                </c:pt>
                <c:pt idx="68">
                  <c:v>36739</c:v>
                </c:pt>
                <c:pt idx="69">
                  <c:v>36770</c:v>
                </c:pt>
                <c:pt idx="70">
                  <c:v>36800</c:v>
                </c:pt>
                <c:pt idx="71">
                  <c:v>36831</c:v>
                </c:pt>
                <c:pt idx="72">
                  <c:v>36861</c:v>
                </c:pt>
                <c:pt idx="73">
                  <c:v>36892</c:v>
                </c:pt>
                <c:pt idx="74">
                  <c:v>36923</c:v>
                </c:pt>
                <c:pt idx="75">
                  <c:v>36951</c:v>
                </c:pt>
                <c:pt idx="76">
                  <c:v>36982</c:v>
                </c:pt>
                <c:pt idx="77">
                  <c:v>37012</c:v>
                </c:pt>
                <c:pt idx="78">
                  <c:v>37043</c:v>
                </c:pt>
                <c:pt idx="79">
                  <c:v>37073</c:v>
                </c:pt>
                <c:pt idx="80">
                  <c:v>37104</c:v>
                </c:pt>
                <c:pt idx="81">
                  <c:v>37135</c:v>
                </c:pt>
                <c:pt idx="82">
                  <c:v>37165</c:v>
                </c:pt>
                <c:pt idx="83">
                  <c:v>37196</c:v>
                </c:pt>
                <c:pt idx="84">
                  <c:v>37226</c:v>
                </c:pt>
                <c:pt idx="85">
                  <c:v>37257</c:v>
                </c:pt>
                <c:pt idx="86">
                  <c:v>37288</c:v>
                </c:pt>
                <c:pt idx="87">
                  <c:v>37316</c:v>
                </c:pt>
                <c:pt idx="88">
                  <c:v>37347</c:v>
                </c:pt>
                <c:pt idx="89">
                  <c:v>37377</c:v>
                </c:pt>
                <c:pt idx="90">
                  <c:v>37408</c:v>
                </c:pt>
                <c:pt idx="91">
                  <c:v>37438</c:v>
                </c:pt>
                <c:pt idx="92">
                  <c:v>37469</c:v>
                </c:pt>
                <c:pt idx="93">
                  <c:v>37500</c:v>
                </c:pt>
                <c:pt idx="94">
                  <c:v>37530</c:v>
                </c:pt>
                <c:pt idx="95">
                  <c:v>37561</c:v>
                </c:pt>
                <c:pt idx="96">
                  <c:v>37591</c:v>
                </c:pt>
                <c:pt idx="97">
                  <c:v>37622</c:v>
                </c:pt>
                <c:pt idx="98">
                  <c:v>37653</c:v>
                </c:pt>
                <c:pt idx="99">
                  <c:v>37681</c:v>
                </c:pt>
                <c:pt idx="100">
                  <c:v>37712</c:v>
                </c:pt>
                <c:pt idx="101">
                  <c:v>37742</c:v>
                </c:pt>
                <c:pt idx="102">
                  <c:v>37773</c:v>
                </c:pt>
                <c:pt idx="103">
                  <c:v>37803</c:v>
                </c:pt>
                <c:pt idx="104">
                  <c:v>37834</c:v>
                </c:pt>
                <c:pt idx="105">
                  <c:v>37865</c:v>
                </c:pt>
                <c:pt idx="106">
                  <c:v>37895</c:v>
                </c:pt>
                <c:pt idx="107">
                  <c:v>37926</c:v>
                </c:pt>
                <c:pt idx="108">
                  <c:v>37956</c:v>
                </c:pt>
                <c:pt idx="109">
                  <c:v>37987</c:v>
                </c:pt>
                <c:pt idx="110">
                  <c:v>38018</c:v>
                </c:pt>
                <c:pt idx="111">
                  <c:v>38047</c:v>
                </c:pt>
                <c:pt idx="112">
                  <c:v>38078</c:v>
                </c:pt>
                <c:pt idx="113">
                  <c:v>38108</c:v>
                </c:pt>
                <c:pt idx="114">
                  <c:v>38139</c:v>
                </c:pt>
                <c:pt idx="115">
                  <c:v>38169</c:v>
                </c:pt>
                <c:pt idx="116">
                  <c:v>38200</c:v>
                </c:pt>
                <c:pt idx="117">
                  <c:v>38231</c:v>
                </c:pt>
                <c:pt idx="118">
                  <c:v>38261</c:v>
                </c:pt>
                <c:pt idx="119">
                  <c:v>38292</c:v>
                </c:pt>
                <c:pt idx="120">
                  <c:v>38322</c:v>
                </c:pt>
                <c:pt idx="121">
                  <c:v>38353</c:v>
                </c:pt>
                <c:pt idx="122">
                  <c:v>38384</c:v>
                </c:pt>
                <c:pt idx="123">
                  <c:v>38412</c:v>
                </c:pt>
                <c:pt idx="124">
                  <c:v>38443</c:v>
                </c:pt>
                <c:pt idx="125">
                  <c:v>38473</c:v>
                </c:pt>
                <c:pt idx="126">
                  <c:v>38504</c:v>
                </c:pt>
                <c:pt idx="127">
                  <c:v>38534</c:v>
                </c:pt>
                <c:pt idx="128">
                  <c:v>38565</c:v>
                </c:pt>
                <c:pt idx="129">
                  <c:v>38596</c:v>
                </c:pt>
                <c:pt idx="130">
                  <c:v>38626</c:v>
                </c:pt>
                <c:pt idx="131">
                  <c:v>38657</c:v>
                </c:pt>
                <c:pt idx="132">
                  <c:v>38687</c:v>
                </c:pt>
                <c:pt idx="133">
                  <c:v>38718</c:v>
                </c:pt>
                <c:pt idx="134">
                  <c:v>38749</c:v>
                </c:pt>
                <c:pt idx="135">
                  <c:v>38777</c:v>
                </c:pt>
                <c:pt idx="136">
                  <c:v>38808</c:v>
                </c:pt>
                <c:pt idx="137">
                  <c:v>38838</c:v>
                </c:pt>
                <c:pt idx="138">
                  <c:v>38869</c:v>
                </c:pt>
                <c:pt idx="139">
                  <c:v>38899</c:v>
                </c:pt>
                <c:pt idx="140">
                  <c:v>38930</c:v>
                </c:pt>
                <c:pt idx="141">
                  <c:v>38961</c:v>
                </c:pt>
                <c:pt idx="142">
                  <c:v>38991</c:v>
                </c:pt>
                <c:pt idx="143">
                  <c:v>39022</c:v>
                </c:pt>
                <c:pt idx="144">
                  <c:v>39052</c:v>
                </c:pt>
                <c:pt idx="145">
                  <c:v>39083</c:v>
                </c:pt>
                <c:pt idx="146">
                  <c:v>39114</c:v>
                </c:pt>
                <c:pt idx="147">
                  <c:v>39142</c:v>
                </c:pt>
                <c:pt idx="148">
                  <c:v>39173</c:v>
                </c:pt>
                <c:pt idx="149">
                  <c:v>39203</c:v>
                </c:pt>
                <c:pt idx="150">
                  <c:v>39234</c:v>
                </c:pt>
                <c:pt idx="151">
                  <c:v>39264</c:v>
                </c:pt>
                <c:pt idx="152">
                  <c:v>39295</c:v>
                </c:pt>
                <c:pt idx="153">
                  <c:v>39326</c:v>
                </c:pt>
                <c:pt idx="154">
                  <c:v>39356</c:v>
                </c:pt>
                <c:pt idx="155">
                  <c:v>39387</c:v>
                </c:pt>
                <c:pt idx="156">
                  <c:v>39417</c:v>
                </c:pt>
                <c:pt idx="157">
                  <c:v>39448</c:v>
                </c:pt>
                <c:pt idx="158">
                  <c:v>39479</c:v>
                </c:pt>
                <c:pt idx="159">
                  <c:v>39508</c:v>
                </c:pt>
                <c:pt idx="160">
                  <c:v>39539</c:v>
                </c:pt>
                <c:pt idx="161">
                  <c:v>39569</c:v>
                </c:pt>
                <c:pt idx="162">
                  <c:v>39600</c:v>
                </c:pt>
                <c:pt idx="163">
                  <c:v>39630</c:v>
                </c:pt>
                <c:pt idx="164">
                  <c:v>39661</c:v>
                </c:pt>
                <c:pt idx="165">
                  <c:v>39692</c:v>
                </c:pt>
                <c:pt idx="166">
                  <c:v>39722</c:v>
                </c:pt>
                <c:pt idx="167">
                  <c:v>39753</c:v>
                </c:pt>
                <c:pt idx="168">
                  <c:v>39783</c:v>
                </c:pt>
                <c:pt idx="169">
                  <c:v>39814</c:v>
                </c:pt>
                <c:pt idx="170">
                  <c:v>39845</c:v>
                </c:pt>
                <c:pt idx="171">
                  <c:v>39873</c:v>
                </c:pt>
                <c:pt idx="172">
                  <c:v>39904</c:v>
                </c:pt>
                <c:pt idx="173">
                  <c:v>39934</c:v>
                </c:pt>
                <c:pt idx="174">
                  <c:v>39965</c:v>
                </c:pt>
                <c:pt idx="175">
                  <c:v>39995</c:v>
                </c:pt>
                <c:pt idx="176">
                  <c:v>40026</c:v>
                </c:pt>
                <c:pt idx="177">
                  <c:v>40057</c:v>
                </c:pt>
                <c:pt idx="178">
                  <c:v>40087</c:v>
                </c:pt>
                <c:pt idx="179">
                  <c:v>40118</c:v>
                </c:pt>
                <c:pt idx="180">
                  <c:v>40148</c:v>
                </c:pt>
                <c:pt idx="181">
                  <c:v>40179</c:v>
                </c:pt>
                <c:pt idx="182">
                  <c:v>40210</c:v>
                </c:pt>
                <c:pt idx="183">
                  <c:v>40238</c:v>
                </c:pt>
                <c:pt idx="184">
                  <c:v>40269</c:v>
                </c:pt>
                <c:pt idx="185">
                  <c:v>40299</c:v>
                </c:pt>
                <c:pt idx="186">
                  <c:v>40330</c:v>
                </c:pt>
                <c:pt idx="187">
                  <c:v>40360</c:v>
                </c:pt>
                <c:pt idx="188">
                  <c:v>40391</c:v>
                </c:pt>
                <c:pt idx="189">
                  <c:v>40422</c:v>
                </c:pt>
                <c:pt idx="190">
                  <c:v>40452</c:v>
                </c:pt>
                <c:pt idx="191">
                  <c:v>40483</c:v>
                </c:pt>
                <c:pt idx="192">
                  <c:v>40513</c:v>
                </c:pt>
                <c:pt idx="193">
                  <c:v>40544</c:v>
                </c:pt>
                <c:pt idx="194">
                  <c:v>40575</c:v>
                </c:pt>
                <c:pt idx="195">
                  <c:v>40603</c:v>
                </c:pt>
                <c:pt idx="196">
                  <c:v>40634</c:v>
                </c:pt>
                <c:pt idx="197">
                  <c:v>40664</c:v>
                </c:pt>
                <c:pt idx="198">
                  <c:v>40695</c:v>
                </c:pt>
                <c:pt idx="199">
                  <c:v>40725</c:v>
                </c:pt>
                <c:pt idx="200">
                  <c:v>40756</c:v>
                </c:pt>
                <c:pt idx="201">
                  <c:v>40787</c:v>
                </c:pt>
                <c:pt idx="202">
                  <c:v>40817</c:v>
                </c:pt>
                <c:pt idx="203">
                  <c:v>40848</c:v>
                </c:pt>
                <c:pt idx="204">
                  <c:v>40878</c:v>
                </c:pt>
                <c:pt idx="205">
                  <c:v>40909</c:v>
                </c:pt>
                <c:pt idx="206">
                  <c:v>40940</c:v>
                </c:pt>
                <c:pt idx="207">
                  <c:v>40969</c:v>
                </c:pt>
                <c:pt idx="208">
                  <c:v>41000</c:v>
                </c:pt>
                <c:pt idx="209">
                  <c:v>41030</c:v>
                </c:pt>
                <c:pt idx="210">
                  <c:v>41061</c:v>
                </c:pt>
                <c:pt idx="211">
                  <c:v>41091</c:v>
                </c:pt>
                <c:pt idx="212">
                  <c:v>41122</c:v>
                </c:pt>
                <c:pt idx="213">
                  <c:v>41153</c:v>
                </c:pt>
                <c:pt idx="214">
                  <c:v>41183</c:v>
                </c:pt>
                <c:pt idx="215">
                  <c:v>41214</c:v>
                </c:pt>
                <c:pt idx="216">
                  <c:v>41244</c:v>
                </c:pt>
                <c:pt idx="217">
                  <c:v>41275</c:v>
                </c:pt>
                <c:pt idx="218">
                  <c:v>41306</c:v>
                </c:pt>
                <c:pt idx="219">
                  <c:v>41334</c:v>
                </c:pt>
                <c:pt idx="220">
                  <c:v>41365</c:v>
                </c:pt>
                <c:pt idx="221">
                  <c:v>41395</c:v>
                </c:pt>
                <c:pt idx="222">
                  <c:v>41426</c:v>
                </c:pt>
                <c:pt idx="223">
                  <c:v>41456</c:v>
                </c:pt>
                <c:pt idx="224">
                  <c:v>41487</c:v>
                </c:pt>
                <c:pt idx="225">
                  <c:v>41518</c:v>
                </c:pt>
                <c:pt idx="226">
                  <c:v>41548</c:v>
                </c:pt>
                <c:pt idx="227">
                  <c:v>41579</c:v>
                </c:pt>
                <c:pt idx="228">
                  <c:v>41609</c:v>
                </c:pt>
                <c:pt idx="229">
                  <c:v>41640</c:v>
                </c:pt>
                <c:pt idx="230">
                  <c:v>41671</c:v>
                </c:pt>
                <c:pt idx="231">
                  <c:v>41699</c:v>
                </c:pt>
                <c:pt idx="232">
                  <c:v>41730</c:v>
                </c:pt>
                <c:pt idx="233">
                  <c:v>41760</c:v>
                </c:pt>
                <c:pt idx="234">
                  <c:v>41791</c:v>
                </c:pt>
                <c:pt idx="235">
                  <c:v>41821</c:v>
                </c:pt>
                <c:pt idx="236">
                  <c:v>41852</c:v>
                </c:pt>
                <c:pt idx="237">
                  <c:v>41883</c:v>
                </c:pt>
                <c:pt idx="238">
                  <c:v>41913</c:v>
                </c:pt>
                <c:pt idx="239">
                  <c:v>41944</c:v>
                </c:pt>
                <c:pt idx="240">
                  <c:v>41974</c:v>
                </c:pt>
                <c:pt idx="241">
                  <c:v>42005</c:v>
                </c:pt>
                <c:pt idx="242">
                  <c:v>42036</c:v>
                </c:pt>
                <c:pt idx="243">
                  <c:v>42064</c:v>
                </c:pt>
                <c:pt idx="244">
                  <c:v>42095</c:v>
                </c:pt>
                <c:pt idx="245">
                  <c:v>42125</c:v>
                </c:pt>
                <c:pt idx="246">
                  <c:v>42156</c:v>
                </c:pt>
                <c:pt idx="247">
                  <c:v>42186</c:v>
                </c:pt>
                <c:pt idx="248">
                  <c:v>42217</c:v>
                </c:pt>
                <c:pt idx="249">
                  <c:v>42248</c:v>
                </c:pt>
                <c:pt idx="250">
                  <c:v>42278</c:v>
                </c:pt>
                <c:pt idx="251">
                  <c:v>42309</c:v>
                </c:pt>
                <c:pt idx="252">
                  <c:v>42339</c:v>
                </c:pt>
                <c:pt idx="253">
                  <c:v>42370</c:v>
                </c:pt>
                <c:pt idx="254">
                  <c:v>42401</c:v>
                </c:pt>
                <c:pt idx="255">
                  <c:v>42430</c:v>
                </c:pt>
                <c:pt idx="256">
                  <c:v>42461</c:v>
                </c:pt>
                <c:pt idx="257">
                  <c:v>42491</c:v>
                </c:pt>
                <c:pt idx="258">
                  <c:v>42522</c:v>
                </c:pt>
                <c:pt idx="259">
                  <c:v>42552</c:v>
                </c:pt>
                <c:pt idx="260">
                  <c:v>42583</c:v>
                </c:pt>
                <c:pt idx="261">
                  <c:v>42614</c:v>
                </c:pt>
                <c:pt idx="262">
                  <c:v>42644</c:v>
                </c:pt>
                <c:pt idx="263">
                  <c:v>42675</c:v>
                </c:pt>
                <c:pt idx="264">
                  <c:v>42705</c:v>
                </c:pt>
                <c:pt idx="265">
                  <c:v>42736</c:v>
                </c:pt>
                <c:pt idx="266">
                  <c:v>42767</c:v>
                </c:pt>
                <c:pt idx="267">
                  <c:v>42795</c:v>
                </c:pt>
                <c:pt idx="268">
                  <c:v>42826</c:v>
                </c:pt>
                <c:pt idx="269">
                  <c:v>42856</c:v>
                </c:pt>
                <c:pt idx="270">
                  <c:v>42887</c:v>
                </c:pt>
                <c:pt idx="271">
                  <c:v>42917</c:v>
                </c:pt>
                <c:pt idx="272">
                  <c:v>42948</c:v>
                </c:pt>
                <c:pt idx="273">
                  <c:v>42979</c:v>
                </c:pt>
                <c:pt idx="274">
                  <c:v>43009</c:v>
                </c:pt>
                <c:pt idx="275">
                  <c:v>43040</c:v>
                </c:pt>
                <c:pt idx="276">
                  <c:v>43070</c:v>
                </c:pt>
                <c:pt idx="277">
                  <c:v>43101</c:v>
                </c:pt>
                <c:pt idx="278">
                  <c:v>43132</c:v>
                </c:pt>
                <c:pt idx="279">
                  <c:v>43160</c:v>
                </c:pt>
                <c:pt idx="280">
                  <c:v>43191</c:v>
                </c:pt>
                <c:pt idx="281">
                  <c:v>43221</c:v>
                </c:pt>
                <c:pt idx="282">
                  <c:v>43252</c:v>
                </c:pt>
                <c:pt idx="283">
                  <c:v>43282</c:v>
                </c:pt>
                <c:pt idx="284">
                  <c:v>43313</c:v>
                </c:pt>
                <c:pt idx="285">
                  <c:v>43344</c:v>
                </c:pt>
                <c:pt idx="286">
                  <c:v>43374</c:v>
                </c:pt>
                <c:pt idx="287">
                  <c:v>43405</c:v>
                </c:pt>
                <c:pt idx="288">
                  <c:v>43435</c:v>
                </c:pt>
                <c:pt idx="289">
                  <c:v>43466</c:v>
                </c:pt>
                <c:pt idx="290">
                  <c:v>43497</c:v>
                </c:pt>
                <c:pt idx="291">
                  <c:v>43525</c:v>
                </c:pt>
                <c:pt idx="292">
                  <c:v>43556</c:v>
                </c:pt>
                <c:pt idx="293">
                  <c:v>43586</c:v>
                </c:pt>
                <c:pt idx="294">
                  <c:v>43617</c:v>
                </c:pt>
                <c:pt idx="295">
                  <c:v>43647</c:v>
                </c:pt>
                <c:pt idx="296">
                  <c:v>43678</c:v>
                </c:pt>
                <c:pt idx="297">
                  <c:v>43709</c:v>
                </c:pt>
                <c:pt idx="298">
                  <c:v>43739</c:v>
                </c:pt>
                <c:pt idx="299">
                  <c:v>43770</c:v>
                </c:pt>
                <c:pt idx="300">
                  <c:v>43800</c:v>
                </c:pt>
                <c:pt idx="301">
                  <c:v>43831</c:v>
                </c:pt>
                <c:pt idx="302">
                  <c:v>43862</c:v>
                </c:pt>
                <c:pt idx="303">
                  <c:v>43891</c:v>
                </c:pt>
                <c:pt idx="304">
                  <c:v>43922</c:v>
                </c:pt>
                <c:pt idx="305">
                  <c:v>43952</c:v>
                </c:pt>
                <c:pt idx="306">
                  <c:v>43983</c:v>
                </c:pt>
                <c:pt idx="307">
                  <c:v>44013</c:v>
                </c:pt>
                <c:pt idx="308">
                  <c:v>44044</c:v>
                </c:pt>
                <c:pt idx="309">
                  <c:v>44075</c:v>
                </c:pt>
                <c:pt idx="310">
                  <c:v>44105</c:v>
                </c:pt>
                <c:pt idx="311">
                  <c:v>44136</c:v>
                </c:pt>
                <c:pt idx="312">
                  <c:v>44166</c:v>
                </c:pt>
                <c:pt idx="313">
                  <c:v>44197</c:v>
                </c:pt>
                <c:pt idx="314">
                  <c:v>44228</c:v>
                </c:pt>
                <c:pt idx="315">
                  <c:v>44256</c:v>
                </c:pt>
                <c:pt idx="316">
                  <c:v>44287</c:v>
                </c:pt>
                <c:pt idx="317">
                  <c:v>44317</c:v>
                </c:pt>
                <c:pt idx="318">
                  <c:v>44348</c:v>
                </c:pt>
                <c:pt idx="319">
                  <c:v>44378</c:v>
                </c:pt>
                <c:pt idx="320">
                  <c:v>44409</c:v>
                </c:pt>
                <c:pt idx="321">
                  <c:v>44440</c:v>
                </c:pt>
                <c:pt idx="322">
                  <c:v>44470</c:v>
                </c:pt>
                <c:pt idx="323">
                  <c:v>44501</c:v>
                </c:pt>
                <c:pt idx="324">
                  <c:v>44531</c:v>
                </c:pt>
                <c:pt idx="325">
                  <c:v>44562</c:v>
                </c:pt>
                <c:pt idx="326">
                  <c:v>44593</c:v>
                </c:pt>
              </c:numCache>
            </c:numRef>
          </c:cat>
          <c:val>
            <c:numRef>
              <c:f>'Not in LF counts'!$D$13:$D$339</c:f>
              <c:numCache>
                <c:formatCode>_(* #,##0_);_(* \(#,##0\);_(* "-"??_);_(@_)</c:formatCode>
                <c:ptCount val="327"/>
                <c:pt idx="0">
                  <c:v>9674</c:v>
                </c:pt>
                <c:pt idx="1">
                  <c:v>9139</c:v>
                </c:pt>
                <c:pt idx="2">
                  <c:v>8897</c:v>
                </c:pt>
                <c:pt idx="3">
                  <c:v>9045</c:v>
                </c:pt>
                <c:pt idx="4">
                  <c:v>8731</c:v>
                </c:pt>
                <c:pt idx="5">
                  <c:v>8875</c:v>
                </c:pt>
                <c:pt idx="6">
                  <c:v>9118</c:v>
                </c:pt>
                <c:pt idx="7">
                  <c:v>9414</c:v>
                </c:pt>
                <c:pt idx="8">
                  <c:v>10126</c:v>
                </c:pt>
                <c:pt idx="9">
                  <c:v>10400</c:v>
                </c:pt>
                <c:pt idx="10">
                  <c:v>10628</c:v>
                </c:pt>
                <c:pt idx="11">
                  <c:v>11160</c:v>
                </c:pt>
                <c:pt idx="12">
                  <c:v>11279</c:v>
                </c:pt>
                <c:pt idx="13">
                  <c:v>12157</c:v>
                </c:pt>
                <c:pt idx="14">
                  <c:v>11920</c:v>
                </c:pt>
                <c:pt idx="15">
                  <c:v>12313</c:v>
                </c:pt>
                <c:pt idx="16">
                  <c:v>12177</c:v>
                </c:pt>
                <c:pt idx="17">
                  <c:v>12467</c:v>
                </c:pt>
                <c:pt idx="18">
                  <c:v>12588</c:v>
                </c:pt>
                <c:pt idx="19">
                  <c:v>13082</c:v>
                </c:pt>
                <c:pt idx="20">
                  <c:v>12781</c:v>
                </c:pt>
                <c:pt idx="21">
                  <c:v>12680</c:v>
                </c:pt>
                <c:pt idx="22">
                  <c:v>12880</c:v>
                </c:pt>
                <c:pt idx="23">
                  <c:v>12606</c:v>
                </c:pt>
                <c:pt idx="24">
                  <c:v>12490</c:v>
                </c:pt>
                <c:pt idx="25">
                  <c:v>12009</c:v>
                </c:pt>
                <c:pt idx="26">
                  <c:v>11822</c:v>
                </c:pt>
                <c:pt idx="27">
                  <c:v>11638</c:v>
                </c:pt>
                <c:pt idx="28">
                  <c:v>11991</c:v>
                </c:pt>
                <c:pt idx="29">
                  <c:v>11963</c:v>
                </c:pt>
                <c:pt idx="30">
                  <c:v>12269</c:v>
                </c:pt>
                <c:pt idx="31">
                  <c:v>11546</c:v>
                </c:pt>
                <c:pt idx="32">
                  <c:v>11465</c:v>
                </c:pt>
                <c:pt idx="33">
                  <c:v>11258</c:v>
                </c:pt>
                <c:pt idx="34">
                  <c:v>11048</c:v>
                </c:pt>
                <c:pt idx="35">
                  <c:v>11306</c:v>
                </c:pt>
                <c:pt idx="36">
                  <c:v>11334</c:v>
                </c:pt>
                <c:pt idx="37">
                  <c:v>11235</c:v>
                </c:pt>
                <c:pt idx="38">
                  <c:v>11611</c:v>
                </c:pt>
                <c:pt idx="39">
                  <c:v>11636</c:v>
                </c:pt>
                <c:pt idx="40">
                  <c:v>11379</c:v>
                </c:pt>
                <c:pt idx="41">
                  <c:v>11554</c:v>
                </c:pt>
                <c:pt idx="42">
                  <c:v>11689</c:v>
                </c:pt>
                <c:pt idx="43">
                  <c:v>12393</c:v>
                </c:pt>
                <c:pt idx="44">
                  <c:v>12290</c:v>
                </c:pt>
                <c:pt idx="45">
                  <c:v>12268</c:v>
                </c:pt>
                <c:pt idx="46">
                  <c:v>12056</c:v>
                </c:pt>
                <c:pt idx="47">
                  <c:v>12118</c:v>
                </c:pt>
                <c:pt idx="48">
                  <c:v>12524</c:v>
                </c:pt>
                <c:pt idx="49">
                  <c:v>12791</c:v>
                </c:pt>
                <c:pt idx="50">
                  <c:v>12472</c:v>
                </c:pt>
                <c:pt idx="51">
                  <c:v>12340</c:v>
                </c:pt>
                <c:pt idx="52">
                  <c:v>12759</c:v>
                </c:pt>
                <c:pt idx="53">
                  <c:v>12502</c:v>
                </c:pt>
                <c:pt idx="54">
                  <c:v>12373</c:v>
                </c:pt>
                <c:pt idx="55">
                  <c:v>11916</c:v>
                </c:pt>
                <c:pt idx="56">
                  <c:v>12345</c:v>
                </c:pt>
                <c:pt idx="57">
                  <c:v>12763</c:v>
                </c:pt>
                <c:pt idx="58">
                  <c:v>12918</c:v>
                </c:pt>
                <c:pt idx="59">
                  <c:v>12765</c:v>
                </c:pt>
                <c:pt idx="60">
                  <c:v>12623</c:v>
                </c:pt>
                <c:pt idx="61">
                  <c:v>12316</c:v>
                </c:pt>
                <c:pt idx="62">
                  <c:v>12206</c:v>
                </c:pt>
                <c:pt idx="63">
                  <c:v>12076</c:v>
                </c:pt>
                <c:pt idx="64">
                  <c:v>11672</c:v>
                </c:pt>
                <c:pt idx="65">
                  <c:v>11990</c:v>
                </c:pt>
                <c:pt idx="66">
                  <c:v>12226</c:v>
                </c:pt>
                <c:pt idx="67">
                  <c:v>12765</c:v>
                </c:pt>
                <c:pt idx="68">
                  <c:v>12523</c:v>
                </c:pt>
                <c:pt idx="69">
                  <c:v>12500</c:v>
                </c:pt>
                <c:pt idx="70">
                  <c:v>12414</c:v>
                </c:pt>
                <c:pt idx="71">
                  <c:v>12865</c:v>
                </c:pt>
                <c:pt idx="72">
                  <c:v>12800</c:v>
                </c:pt>
                <c:pt idx="73">
                  <c:v>13055</c:v>
                </c:pt>
                <c:pt idx="74">
                  <c:v>13512</c:v>
                </c:pt>
                <c:pt idx="75">
                  <c:v>13711</c:v>
                </c:pt>
                <c:pt idx="76">
                  <c:v>13540</c:v>
                </c:pt>
                <c:pt idx="77">
                  <c:v>12975</c:v>
                </c:pt>
                <c:pt idx="78">
                  <c:v>12121</c:v>
                </c:pt>
                <c:pt idx="79">
                  <c:v>11800</c:v>
                </c:pt>
                <c:pt idx="80">
                  <c:v>11913</c:v>
                </c:pt>
                <c:pt idx="81">
                  <c:v>11844</c:v>
                </c:pt>
                <c:pt idx="82">
                  <c:v>12203</c:v>
                </c:pt>
                <c:pt idx="83">
                  <c:v>11130</c:v>
                </c:pt>
                <c:pt idx="84">
                  <c:v>10705</c:v>
                </c:pt>
                <c:pt idx="85">
                  <c:v>9993</c:v>
                </c:pt>
                <c:pt idx="86">
                  <c:v>9735</c:v>
                </c:pt>
                <c:pt idx="87">
                  <c:v>9434</c:v>
                </c:pt>
                <c:pt idx="88">
                  <c:v>9655</c:v>
                </c:pt>
                <c:pt idx="89">
                  <c:v>9819</c:v>
                </c:pt>
                <c:pt idx="90">
                  <c:v>10365</c:v>
                </c:pt>
                <c:pt idx="91">
                  <c:v>10639</c:v>
                </c:pt>
                <c:pt idx="92">
                  <c:v>10827</c:v>
                </c:pt>
                <c:pt idx="93">
                  <c:v>10498</c:v>
                </c:pt>
                <c:pt idx="94">
                  <c:v>10186</c:v>
                </c:pt>
                <c:pt idx="95">
                  <c:v>10618</c:v>
                </c:pt>
                <c:pt idx="96">
                  <c:v>11146</c:v>
                </c:pt>
                <c:pt idx="97">
                  <c:v>11700</c:v>
                </c:pt>
                <c:pt idx="98">
                  <c:v>11820</c:v>
                </c:pt>
                <c:pt idx="99">
                  <c:v>12200</c:v>
                </c:pt>
                <c:pt idx="100">
                  <c:v>12362</c:v>
                </c:pt>
                <c:pt idx="101">
                  <c:v>12253</c:v>
                </c:pt>
                <c:pt idx="102">
                  <c:v>12200</c:v>
                </c:pt>
                <c:pt idx="103">
                  <c:v>11762</c:v>
                </c:pt>
                <c:pt idx="104">
                  <c:v>11431</c:v>
                </c:pt>
                <c:pt idx="105">
                  <c:v>11911</c:v>
                </c:pt>
                <c:pt idx="106">
                  <c:v>11800</c:v>
                </c:pt>
                <c:pt idx="107">
                  <c:v>11743</c:v>
                </c:pt>
                <c:pt idx="108">
                  <c:v>11559</c:v>
                </c:pt>
                <c:pt idx="109">
                  <c:v>11621</c:v>
                </c:pt>
                <c:pt idx="110">
                  <c:v>11775</c:v>
                </c:pt>
                <c:pt idx="111">
                  <c:v>11766</c:v>
                </c:pt>
                <c:pt idx="112">
                  <c:v>11594</c:v>
                </c:pt>
                <c:pt idx="113">
                  <c:v>12002</c:v>
                </c:pt>
                <c:pt idx="114">
                  <c:v>11526</c:v>
                </c:pt>
                <c:pt idx="115">
                  <c:v>11139</c:v>
                </c:pt>
                <c:pt idx="116">
                  <c:v>10521</c:v>
                </c:pt>
                <c:pt idx="117">
                  <c:v>10161</c:v>
                </c:pt>
                <c:pt idx="118">
                  <c:v>10119</c:v>
                </c:pt>
                <c:pt idx="119">
                  <c:v>9744</c:v>
                </c:pt>
                <c:pt idx="120">
                  <c:v>9623</c:v>
                </c:pt>
                <c:pt idx="121">
                  <c:v>9142</c:v>
                </c:pt>
                <c:pt idx="122">
                  <c:v>9011</c:v>
                </c:pt>
                <c:pt idx="123">
                  <c:v>8600</c:v>
                </c:pt>
                <c:pt idx="124">
                  <c:v>8852</c:v>
                </c:pt>
                <c:pt idx="125">
                  <c:v>8514</c:v>
                </c:pt>
                <c:pt idx="126">
                  <c:v>8167</c:v>
                </c:pt>
                <c:pt idx="127">
                  <c:v>8007</c:v>
                </c:pt>
                <c:pt idx="128">
                  <c:v>8487</c:v>
                </c:pt>
                <c:pt idx="129">
                  <c:v>8300</c:v>
                </c:pt>
                <c:pt idx="130">
                  <c:v>8144</c:v>
                </c:pt>
                <c:pt idx="131">
                  <c:v>8362</c:v>
                </c:pt>
                <c:pt idx="132">
                  <c:v>8175</c:v>
                </c:pt>
                <c:pt idx="133">
                  <c:v>8299</c:v>
                </c:pt>
                <c:pt idx="134">
                  <c:v>8027</c:v>
                </c:pt>
                <c:pt idx="135">
                  <c:v>7869</c:v>
                </c:pt>
                <c:pt idx="136">
                  <c:v>7391</c:v>
                </c:pt>
                <c:pt idx="137">
                  <c:v>7037</c:v>
                </c:pt>
                <c:pt idx="138">
                  <c:v>7171</c:v>
                </c:pt>
                <c:pt idx="139">
                  <c:v>7027</c:v>
                </c:pt>
                <c:pt idx="140">
                  <c:v>6936</c:v>
                </c:pt>
                <c:pt idx="141">
                  <c:v>6986</c:v>
                </c:pt>
                <c:pt idx="142">
                  <c:v>6943</c:v>
                </c:pt>
                <c:pt idx="143">
                  <c:v>7248</c:v>
                </c:pt>
                <c:pt idx="144">
                  <c:v>6857</c:v>
                </c:pt>
                <c:pt idx="145">
                  <c:v>6570</c:v>
                </c:pt>
                <c:pt idx="146">
                  <c:v>6640</c:v>
                </c:pt>
                <c:pt idx="147">
                  <c:v>7164</c:v>
                </c:pt>
                <c:pt idx="148">
                  <c:v>7359</c:v>
                </c:pt>
                <c:pt idx="149">
                  <c:v>7793</c:v>
                </c:pt>
                <c:pt idx="150">
                  <c:v>8026</c:v>
                </c:pt>
                <c:pt idx="151">
                  <c:v>8979</c:v>
                </c:pt>
                <c:pt idx="152">
                  <c:v>8922</c:v>
                </c:pt>
                <c:pt idx="153">
                  <c:v>8865</c:v>
                </c:pt>
                <c:pt idx="154">
                  <c:v>8798</c:v>
                </c:pt>
                <c:pt idx="155">
                  <c:v>8415</c:v>
                </c:pt>
                <c:pt idx="156">
                  <c:v>8718</c:v>
                </c:pt>
                <c:pt idx="157">
                  <c:v>9037</c:v>
                </c:pt>
                <c:pt idx="158">
                  <c:v>9096</c:v>
                </c:pt>
                <c:pt idx="159">
                  <c:v>9007</c:v>
                </c:pt>
                <c:pt idx="160">
                  <c:v>9319</c:v>
                </c:pt>
                <c:pt idx="161">
                  <c:v>9425</c:v>
                </c:pt>
                <c:pt idx="162">
                  <c:v>9150</c:v>
                </c:pt>
                <c:pt idx="163">
                  <c:v>8197</c:v>
                </c:pt>
                <c:pt idx="164">
                  <c:v>7821</c:v>
                </c:pt>
                <c:pt idx="165">
                  <c:v>7913</c:v>
                </c:pt>
                <c:pt idx="166">
                  <c:v>8085</c:v>
                </c:pt>
                <c:pt idx="167">
                  <c:v>8352</c:v>
                </c:pt>
                <c:pt idx="168">
                  <c:v>8591</c:v>
                </c:pt>
                <c:pt idx="169">
                  <c:v>8802</c:v>
                </c:pt>
                <c:pt idx="170">
                  <c:v>8619</c:v>
                </c:pt>
                <c:pt idx="171">
                  <c:v>8382</c:v>
                </c:pt>
                <c:pt idx="172">
                  <c:v>8174</c:v>
                </c:pt>
                <c:pt idx="173">
                  <c:v>7931</c:v>
                </c:pt>
                <c:pt idx="174">
                  <c:v>7504</c:v>
                </c:pt>
                <c:pt idx="175">
                  <c:v>7787</c:v>
                </c:pt>
                <c:pt idx="176">
                  <c:v>8015</c:v>
                </c:pt>
                <c:pt idx="177">
                  <c:v>7893</c:v>
                </c:pt>
                <c:pt idx="178">
                  <c:v>8375</c:v>
                </c:pt>
                <c:pt idx="179">
                  <c:v>8434</c:v>
                </c:pt>
                <c:pt idx="180">
                  <c:v>8259</c:v>
                </c:pt>
                <c:pt idx="181">
                  <c:v>7987</c:v>
                </c:pt>
                <c:pt idx="182">
                  <c:v>7805</c:v>
                </c:pt>
                <c:pt idx="183">
                  <c:v>7655</c:v>
                </c:pt>
                <c:pt idx="184">
                  <c:v>7642</c:v>
                </c:pt>
                <c:pt idx="185">
                  <c:v>7440</c:v>
                </c:pt>
                <c:pt idx="186">
                  <c:v>7553</c:v>
                </c:pt>
                <c:pt idx="187">
                  <c:v>7117</c:v>
                </c:pt>
                <c:pt idx="188">
                  <c:v>7158</c:v>
                </c:pt>
                <c:pt idx="189">
                  <c:v>6927</c:v>
                </c:pt>
                <c:pt idx="190">
                  <c:v>6663</c:v>
                </c:pt>
                <c:pt idx="191">
                  <c:v>6259</c:v>
                </c:pt>
                <c:pt idx="192">
                  <c:v>6220</c:v>
                </c:pt>
                <c:pt idx="193">
                  <c:v>6327</c:v>
                </c:pt>
                <c:pt idx="194">
                  <c:v>6464</c:v>
                </c:pt>
                <c:pt idx="195">
                  <c:v>6692</c:v>
                </c:pt>
                <c:pt idx="196">
                  <c:v>6970</c:v>
                </c:pt>
                <c:pt idx="197">
                  <c:v>7394</c:v>
                </c:pt>
                <c:pt idx="198">
                  <c:v>8019</c:v>
                </c:pt>
                <c:pt idx="199">
                  <c:v>8470</c:v>
                </c:pt>
                <c:pt idx="200">
                  <c:v>8559</c:v>
                </c:pt>
                <c:pt idx="201">
                  <c:v>8601</c:v>
                </c:pt>
                <c:pt idx="202">
                  <c:v>8406</c:v>
                </c:pt>
                <c:pt idx="203">
                  <c:v>8605</c:v>
                </c:pt>
                <c:pt idx="204">
                  <c:v>8461</c:v>
                </c:pt>
                <c:pt idx="205">
                  <c:v>8589</c:v>
                </c:pt>
                <c:pt idx="206">
                  <c:v>9088</c:v>
                </c:pt>
                <c:pt idx="207">
                  <c:v>9127</c:v>
                </c:pt>
                <c:pt idx="208">
                  <c:v>8737</c:v>
                </c:pt>
                <c:pt idx="209">
                  <c:v>9048</c:v>
                </c:pt>
                <c:pt idx="210">
                  <c:v>9269</c:v>
                </c:pt>
                <c:pt idx="211">
                  <c:v>9471</c:v>
                </c:pt>
                <c:pt idx="212">
                  <c:v>9377</c:v>
                </c:pt>
                <c:pt idx="213">
                  <c:v>9655</c:v>
                </c:pt>
                <c:pt idx="214">
                  <c:v>9707</c:v>
                </c:pt>
                <c:pt idx="215">
                  <c:v>9919</c:v>
                </c:pt>
                <c:pt idx="216">
                  <c:v>10342</c:v>
                </c:pt>
                <c:pt idx="217">
                  <c:v>10612</c:v>
                </c:pt>
                <c:pt idx="218">
                  <c:v>11110</c:v>
                </c:pt>
                <c:pt idx="219">
                  <c:v>11352</c:v>
                </c:pt>
                <c:pt idx="220">
                  <c:v>11483</c:v>
                </c:pt>
                <c:pt idx="221">
                  <c:v>11285</c:v>
                </c:pt>
                <c:pt idx="222">
                  <c:v>11909</c:v>
                </c:pt>
                <c:pt idx="223">
                  <c:v>11867</c:v>
                </c:pt>
                <c:pt idx="224">
                  <c:v>12069</c:v>
                </c:pt>
                <c:pt idx="225">
                  <c:v>12134</c:v>
                </c:pt>
                <c:pt idx="226">
                  <c:v>12844</c:v>
                </c:pt>
                <c:pt idx="227">
                  <c:v>13130</c:v>
                </c:pt>
                <c:pt idx="228">
                  <c:v>13155</c:v>
                </c:pt>
                <c:pt idx="229">
                  <c:v>12816</c:v>
                </c:pt>
                <c:pt idx="230">
                  <c:v>11938</c:v>
                </c:pt>
                <c:pt idx="231">
                  <c:v>11379</c:v>
                </c:pt>
                <c:pt idx="232">
                  <c:v>11136</c:v>
                </c:pt>
                <c:pt idx="233">
                  <c:v>10800</c:v>
                </c:pt>
                <c:pt idx="234">
                  <c:v>10185</c:v>
                </c:pt>
                <c:pt idx="235">
                  <c:v>9934</c:v>
                </c:pt>
                <c:pt idx="236">
                  <c:v>9819</c:v>
                </c:pt>
                <c:pt idx="237">
                  <c:v>9617</c:v>
                </c:pt>
                <c:pt idx="238">
                  <c:v>9195</c:v>
                </c:pt>
                <c:pt idx="239">
                  <c:v>9035</c:v>
                </c:pt>
                <c:pt idx="240">
                  <c:v>9115</c:v>
                </c:pt>
                <c:pt idx="241">
                  <c:v>9388</c:v>
                </c:pt>
                <c:pt idx="242">
                  <c:v>10010</c:v>
                </c:pt>
                <c:pt idx="243">
                  <c:v>10593</c:v>
                </c:pt>
                <c:pt idx="244">
                  <c:v>11013</c:v>
                </c:pt>
                <c:pt idx="245">
                  <c:v>11206</c:v>
                </c:pt>
                <c:pt idx="246">
                  <c:v>11301</c:v>
                </c:pt>
                <c:pt idx="247">
                  <c:v>11694</c:v>
                </c:pt>
                <c:pt idx="248">
                  <c:v>11527</c:v>
                </c:pt>
                <c:pt idx="249">
                  <c:v>11624</c:v>
                </c:pt>
                <c:pt idx="250">
                  <c:v>11535</c:v>
                </c:pt>
                <c:pt idx="251">
                  <c:v>11459</c:v>
                </c:pt>
                <c:pt idx="252">
                  <c:v>11522</c:v>
                </c:pt>
                <c:pt idx="253">
                  <c:v>11617</c:v>
                </c:pt>
                <c:pt idx="254">
                  <c:v>11098</c:v>
                </c:pt>
                <c:pt idx="255">
                  <c:v>10983</c:v>
                </c:pt>
                <c:pt idx="256">
                  <c:v>10900</c:v>
                </c:pt>
                <c:pt idx="257">
                  <c:v>11064</c:v>
                </c:pt>
                <c:pt idx="258">
                  <c:v>11454</c:v>
                </c:pt>
                <c:pt idx="259">
                  <c:v>11299</c:v>
                </c:pt>
                <c:pt idx="260">
                  <c:v>11922</c:v>
                </c:pt>
                <c:pt idx="261">
                  <c:v>12172</c:v>
                </c:pt>
                <c:pt idx="262">
                  <c:v>11973</c:v>
                </c:pt>
                <c:pt idx="263">
                  <c:v>11762</c:v>
                </c:pt>
                <c:pt idx="264">
                  <c:v>11704</c:v>
                </c:pt>
                <c:pt idx="265">
                  <c:v>11681</c:v>
                </c:pt>
                <c:pt idx="266">
                  <c:v>11893</c:v>
                </c:pt>
                <c:pt idx="267">
                  <c:v>11988</c:v>
                </c:pt>
                <c:pt idx="268">
                  <c:v>12185</c:v>
                </c:pt>
                <c:pt idx="269">
                  <c:v>12160</c:v>
                </c:pt>
                <c:pt idx="270">
                  <c:v>11542</c:v>
                </c:pt>
                <c:pt idx="271">
                  <c:v>11674</c:v>
                </c:pt>
                <c:pt idx="272">
                  <c:v>11241</c:v>
                </c:pt>
                <c:pt idx="273">
                  <c:v>11283</c:v>
                </c:pt>
                <c:pt idx="274">
                  <c:v>11738</c:v>
                </c:pt>
                <c:pt idx="275">
                  <c:v>11524</c:v>
                </c:pt>
                <c:pt idx="276">
                  <c:v>11264</c:v>
                </c:pt>
                <c:pt idx="277">
                  <c:v>11260</c:v>
                </c:pt>
                <c:pt idx="278">
                  <c:v>10997</c:v>
                </c:pt>
                <c:pt idx="279">
                  <c:v>10828</c:v>
                </c:pt>
                <c:pt idx="280">
                  <c:v>10574</c:v>
                </c:pt>
                <c:pt idx="281">
                  <c:v>10476</c:v>
                </c:pt>
                <c:pt idx="282">
                  <c:v>10484</c:v>
                </c:pt>
                <c:pt idx="283">
                  <c:v>10775</c:v>
                </c:pt>
                <c:pt idx="284">
                  <c:v>10959</c:v>
                </c:pt>
                <c:pt idx="285">
                  <c:v>10846</c:v>
                </c:pt>
                <c:pt idx="286">
                  <c:v>10641</c:v>
                </c:pt>
                <c:pt idx="287">
                  <c:v>11090</c:v>
                </c:pt>
                <c:pt idx="288">
                  <c:v>11210</c:v>
                </c:pt>
                <c:pt idx="289">
                  <c:v>11229</c:v>
                </c:pt>
                <c:pt idx="290">
                  <c:v>10885</c:v>
                </c:pt>
                <c:pt idx="291">
                  <c:v>10972</c:v>
                </c:pt>
                <c:pt idx="292">
                  <c:v>10761</c:v>
                </c:pt>
                <c:pt idx="293">
                  <c:v>10664</c:v>
                </c:pt>
                <c:pt idx="294">
                  <c:v>10829</c:v>
                </c:pt>
                <c:pt idx="295">
                  <c:v>10431</c:v>
                </c:pt>
                <c:pt idx="296">
                  <c:v>10321</c:v>
                </c:pt>
                <c:pt idx="297">
                  <c:v>10497</c:v>
                </c:pt>
                <c:pt idx="298">
                  <c:v>10346</c:v>
                </c:pt>
                <c:pt idx="299">
                  <c:v>10310</c:v>
                </c:pt>
                <c:pt idx="300">
                  <c:v>10631</c:v>
                </c:pt>
                <c:pt idx="301">
                  <c:v>10453</c:v>
                </c:pt>
                <c:pt idx="302">
                  <c:v>10822</c:v>
                </c:pt>
                <c:pt idx="303">
                  <c:v>10804</c:v>
                </c:pt>
                <c:pt idx="304">
                  <c:v>11604</c:v>
                </c:pt>
                <c:pt idx="305">
                  <c:v>12227</c:v>
                </c:pt>
                <c:pt idx="306">
                  <c:v>11842</c:v>
                </c:pt>
                <c:pt idx="307">
                  <c:v>12164</c:v>
                </c:pt>
                <c:pt idx="308">
                  <c:v>12660</c:v>
                </c:pt>
                <c:pt idx="309">
                  <c:v>13397</c:v>
                </c:pt>
                <c:pt idx="310">
                  <c:v>14130</c:v>
                </c:pt>
                <c:pt idx="311">
                  <c:v>14360</c:v>
                </c:pt>
                <c:pt idx="312">
                  <c:v>14385</c:v>
                </c:pt>
                <c:pt idx="313">
                  <c:v>14490</c:v>
                </c:pt>
                <c:pt idx="314">
                  <c:v>14916</c:v>
                </c:pt>
                <c:pt idx="315">
                  <c:v>14931</c:v>
                </c:pt>
                <c:pt idx="316">
                  <c:v>14371</c:v>
                </c:pt>
                <c:pt idx="317">
                  <c:v>14315</c:v>
                </c:pt>
                <c:pt idx="318">
                  <c:v>15155</c:v>
                </c:pt>
                <c:pt idx="319">
                  <c:v>15000</c:v>
                </c:pt>
                <c:pt idx="320">
                  <c:v>14651</c:v>
                </c:pt>
                <c:pt idx="321">
                  <c:v>14321</c:v>
                </c:pt>
                <c:pt idx="322">
                  <c:v>13855</c:v>
                </c:pt>
                <c:pt idx="323">
                  <c:v>14128</c:v>
                </c:pt>
                <c:pt idx="324" formatCode="0">
                  <c:v>13659.2097666667</c:v>
                </c:pt>
                <c:pt idx="325" formatCode="0">
                  <c:v>13657.3713166667</c:v>
                </c:pt>
                <c:pt idx="326" formatCode="0">
                  <c:v>13458.276016666699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B7-493B-B1CF-E067569DF1CB}"/>
            </c:ext>
          </c:extLst>
        </c:ser>
        <c:ser>
          <c:idx val="3"/>
          <c:order val="3"/>
          <c:tx>
            <c:strRef>
              <c:f>'Not in LF counts'!$E$1</c:f>
              <c:strCache>
                <c:ptCount val="1"/>
                <c:pt idx="0">
                  <c:v>Retired</c:v>
                </c:pt>
              </c:strCache>
            </c:strRef>
          </c:tx>
          <c:spPr>
            <a:ln w="444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'Not in LF counts'!$A$13:$A$339</c:f>
              <c:numCache>
                <c:formatCode>m/d/yyyy</c:formatCode>
                <c:ptCount val="327"/>
                <c:pt idx="0">
                  <c:v>34669</c:v>
                </c:pt>
                <c:pt idx="1">
                  <c:v>34700</c:v>
                </c:pt>
                <c:pt idx="2">
                  <c:v>34731</c:v>
                </c:pt>
                <c:pt idx="3">
                  <c:v>34759</c:v>
                </c:pt>
                <c:pt idx="4">
                  <c:v>34790</c:v>
                </c:pt>
                <c:pt idx="5">
                  <c:v>34820</c:v>
                </c:pt>
                <c:pt idx="6">
                  <c:v>34851</c:v>
                </c:pt>
                <c:pt idx="7">
                  <c:v>34881</c:v>
                </c:pt>
                <c:pt idx="8">
                  <c:v>34912</c:v>
                </c:pt>
                <c:pt idx="9">
                  <c:v>34943</c:v>
                </c:pt>
                <c:pt idx="10">
                  <c:v>34973</c:v>
                </c:pt>
                <c:pt idx="11">
                  <c:v>35004</c:v>
                </c:pt>
                <c:pt idx="12">
                  <c:v>35034</c:v>
                </c:pt>
                <c:pt idx="13">
                  <c:v>35065</c:v>
                </c:pt>
                <c:pt idx="14">
                  <c:v>35096</c:v>
                </c:pt>
                <c:pt idx="15">
                  <c:v>35125</c:v>
                </c:pt>
                <c:pt idx="16">
                  <c:v>35156</c:v>
                </c:pt>
                <c:pt idx="17">
                  <c:v>35186</c:v>
                </c:pt>
                <c:pt idx="18">
                  <c:v>35217</c:v>
                </c:pt>
                <c:pt idx="19">
                  <c:v>35247</c:v>
                </c:pt>
                <c:pt idx="20">
                  <c:v>35278</c:v>
                </c:pt>
                <c:pt idx="21">
                  <c:v>35309</c:v>
                </c:pt>
                <c:pt idx="22">
                  <c:v>35339</c:v>
                </c:pt>
                <c:pt idx="23">
                  <c:v>35370</c:v>
                </c:pt>
                <c:pt idx="24">
                  <c:v>35400</c:v>
                </c:pt>
                <c:pt idx="25">
                  <c:v>35431</c:v>
                </c:pt>
                <c:pt idx="26">
                  <c:v>35462</c:v>
                </c:pt>
                <c:pt idx="27">
                  <c:v>35490</c:v>
                </c:pt>
                <c:pt idx="28">
                  <c:v>35521</c:v>
                </c:pt>
                <c:pt idx="29">
                  <c:v>35551</c:v>
                </c:pt>
                <c:pt idx="30">
                  <c:v>35582</c:v>
                </c:pt>
                <c:pt idx="31">
                  <c:v>35612</c:v>
                </c:pt>
                <c:pt idx="32">
                  <c:v>35643</c:v>
                </c:pt>
                <c:pt idx="33">
                  <c:v>35674</c:v>
                </c:pt>
                <c:pt idx="34">
                  <c:v>35704</c:v>
                </c:pt>
                <c:pt idx="35">
                  <c:v>35735</c:v>
                </c:pt>
                <c:pt idx="36">
                  <c:v>35765</c:v>
                </c:pt>
                <c:pt idx="37">
                  <c:v>35796</c:v>
                </c:pt>
                <c:pt idx="38">
                  <c:v>35827</c:v>
                </c:pt>
                <c:pt idx="39">
                  <c:v>35855</c:v>
                </c:pt>
                <c:pt idx="40">
                  <c:v>35886</c:v>
                </c:pt>
                <c:pt idx="41">
                  <c:v>35916</c:v>
                </c:pt>
                <c:pt idx="42">
                  <c:v>35947</c:v>
                </c:pt>
                <c:pt idx="43">
                  <c:v>35977</c:v>
                </c:pt>
                <c:pt idx="44">
                  <c:v>36008</c:v>
                </c:pt>
                <c:pt idx="45">
                  <c:v>36039</c:v>
                </c:pt>
                <c:pt idx="46">
                  <c:v>36069</c:v>
                </c:pt>
                <c:pt idx="47">
                  <c:v>36100</c:v>
                </c:pt>
                <c:pt idx="48">
                  <c:v>36130</c:v>
                </c:pt>
                <c:pt idx="49">
                  <c:v>36161</c:v>
                </c:pt>
                <c:pt idx="50">
                  <c:v>36192</c:v>
                </c:pt>
                <c:pt idx="51">
                  <c:v>36220</c:v>
                </c:pt>
                <c:pt idx="52">
                  <c:v>36251</c:v>
                </c:pt>
                <c:pt idx="53">
                  <c:v>36281</c:v>
                </c:pt>
                <c:pt idx="54">
                  <c:v>36312</c:v>
                </c:pt>
                <c:pt idx="55">
                  <c:v>36342</c:v>
                </c:pt>
                <c:pt idx="56">
                  <c:v>36373</c:v>
                </c:pt>
                <c:pt idx="57">
                  <c:v>36404</c:v>
                </c:pt>
                <c:pt idx="58">
                  <c:v>36434</c:v>
                </c:pt>
                <c:pt idx="59">
                  <c:v>36465</c:v>
                </c:pt>
                <c:pt idx="60">
                  <c:v>36495</c:v>
                </c:pt>
                <c:pt idx="61">
                  <c:v>36526</c:v>
                </c:pt>
                <c:pt idx="62">
                  <c:v>36557</c:v>
                </c:pt>
                <c:pt idx="63">
                  <c:v>36586</c:v>
                </c:pt>
                <c:pt idx="64">
                  <c:v>36617</c:v>
                </c:pt>
                <c:pt idx="65">
                  <c:v>36647</c:v>
                </c:pt>
                <c:pt idx="66">
                  <c:v>36678</c:v>
                </c:pt>
                <c:pt idx="67">
                  <c:v>36708</c:v>
                </c:pt>
                <c:pt idx="68">
                  <c:v>36739</c:v>
                </c:pt>
                <c:pt idx="69">
                  <c:v>36770</c:v>
                </c:pt>
                <c:pt idx="70">
                  <c:v>36800</c:v>
                </c:pt>
                <c:pt idx="71">
                  <c:v>36831</c:v>
                </c:pt>
                <c:pt idx="72">
                  <c:v>36861</c:v>
                </c:pt>
                <c:pt idx="73">
                  <c:v>36892</c:v>
                </c:pt>
                <c:pt idx="74">
                  <c:v>36923</c:v>
                </c:pt>
                <c:pt idx="75">
                  <c:v>36951</c:v>
                </c:pt>
                <c:pt idx="76">
                  <c:v>36982</c:v>
                </c:pt>
                <c:pt idx="77">
                  <c:v>37012</c:v>
                </c:pt>
                <c:pt idx="78">
                  <c:v>37043</c:v>
                </c:pt>
                <c:pt idx="79">
                  <c:v>37073</c:v>
                </c:pt>
                <c:pt idx="80">
                  <c:v>37104</c:v>
                </c:pt>
                <c:pt idx="81">
                  <c:v>37135</c:v>
                </c:pt>
                <c:pt idx="82">
                  <c:v>37165</c:v>
                </c:pt>
                <c:pt idx="83">
                  <c:v>37196</c:v>
                </c:pt>
                <c:pt idx="84">
                  <c:v>37226</c:v>
                </c:pt>
                <c:pt idx="85">
                  <c:v>37257</c:v>
                </c:pt>
                <c:pt idx="86">
                  <c:v>37288</c:v>
                </c:pt>
                <c:pt idx="87">
                  <c:v>37316</c:v>
                </c:pt>
                <c:pt idx="88">
                  <c:v>37347</c:v>
                </c:pt>
                <c:pt idx="89">
                  <c:v>37377</c:v>
                </c:pt>
                <c:pt idx="90">
                  <c:v>37408</c:v>
                </c:pt>
                <c:pt idx="91">
                  <c:v>37438</c:v>
                </c:pt>
                <c:pt idx="92">
                  <c:v>37469</c:v>
                </c:pt>
                <c:pt idx="93">
                  <c:v>37500</c:v>
                </c:pt>
                <c:pt idx="94">
                  <c:v>37530</c:v>
                </c:pt>
                <c:pt idx="95">
                  <c:v>37561</c:v>
                </c:pt>
                <c:pt idx="96">
                  <c:v>37591</c:v>
                </c:pt>
                <c:pt idx="97">
                  <c:v>37622</c:v>
                </c:pt>
                <c:pt idx="98">
                  <c:v>37653</c:v>
                </c:pt>
                <c:pt idx="99">
                  <c:v>37681</c:v>
                </c:pt>
                <c:pt idx="100">
                  <c:v>37712</c:v>
                </c:pt>
                <c:pt idx="101">
                  <c:v>37742</c:v>
                </c:pt>
                <c:pt idx="102">
                  <c:v>37773</c:v>
                </c:pt>
                <c:pt idx="103">
                  <c:v>37803</c:v>
                </c:pt>
                <c:pt idx="104">
                  <c:v>37834</c:v>
                </c:pt>
                <c:pt idx="105">
                  <c:v>37865</c:v>
                </c:pt>
                <c:pt idx="106">
                  <c:v>37895</c:v>
                </c:pt>
                <c:pt idx="107">
                  <c:v>37926</c:v>
                </c:pt>
                <c:pt idx="108">
                  <c:v>37956</c:v>
                </c:pt>
                <c:pt idx="109">
                  <c:v>37987</c:v>
                </c:pt>
                <c:pt idx="110">
                  <c:v>38018</c:v>
                </c:pt>
                <c:pt idx="111">
                  <c:v>38047</c:v>
                </c:pt>
                <c:pt idx="112">
                  <c:v>38078</c:v>
                </c:pt>
                <c:pt idx="113">
                  <c:v>38108</c:v>
                </c:pt>
                <c:pt idx="114">
                  <c:v>38139</c:v>
                </c:pt>
                <c:pt idx="115">
                  <c:v>38169</c:v>
                </c:pt>
                <c:pt idx="116">
                  <c:v>38200</c:v>
                </c:pt>
                <c:pt idx="117">
                  <c:v>38231</c:v>
                </c:pt>
                <c:pt idx="118">
                  <c:v>38261</c:v>
                </c:pt>
                <c:pt idx="119">
                  <c:v>38292</c:v>
                </c:pt>
                <c:pt idx="120">
                  <c:v>38322</c:v>
                </c:pt>
                <c:pt idx="121">
                  <c:v>38353</c:v>
                </c:pt>
                <c:pt idx="122">
                  <c:v>38384</c:v>
                </c:pt>
                <c:pt idx="123">
                  <c:v>38412</c:v>
                </c:pt>
                <c:pt idx="124">
                  <c:v>38443</c:v>
                </c:pt>
                <c:pt idx="125">
                  <c:v>38473</c:v>
                </c:pt>
                <c:pt idx="126">
                  <c:v>38504</c:v>
                </c:pt>
                <c:pt idx="127">
                  <c:v>38534</c:v>
                </c:pt>
                <c:pt idx="128">
                  <c:v>38565</c:v>
                </c:pt>
                <c:pt idx="129">
                  <c:v>38596</c:v>
                </c:pt>
                <c:pt idx="130">
                  <c:v>38626</c:v>
                </c:pt>
                <c:pt idx="131">
                  <c:v>38657</c:v>
                </c:pt>
                <c:pt idx="132">
                  <c:v>38687</c:v>
                </c:pt>
                <c:pt idx="133">
                  <c:v>38718</c:v>
                </c:pt>
                <c:pt idx="134">
                  <c:v>38749</c:v>
                </c:pt>
                <c:pt idx="135">
                  <c:v>38777</c:v>
                </c:pt>
                <c:pt idx="136">
                  <c:v>38808</c:v>
                </c:pt>
                <c:pt idx="137">
                  <c:v>38838</c:v>
                </c:pt>
                <c:pt idx="138">
                  <c:v>38869</c:v>
                </c:pt>
                <c:pt idx="139">
                  <c:v>38899</c:v>
                </c:pt>
                <c:pt idx="140">
                  <c:v>38930</c:v>
                </c:pt>
                <c:pt idx="141">
                  <c:v>38961</c:v>
                </c:pt>
                <c:pt idx="142">
                  <c:v>38991</c:v>
                </c:pt>
                <c:pt idx="143">
                  <c:v>39022</c:v>
                </c:pt>
                <c:pt idx="144">
                  <c:v>39052</c:v>
                </c:pt>
                <c:pt idx="145">
                  <c:v>39083</c:v>
                </c:pt>
                <c:pt idx="146">
                  <c:v>39114</c:v>
                </c:pt>
                <c:pt idx="147">
                  <c:v>39142</c:v>
                </c:pt>
                <c:pt idx="148">
                  <c:v>39173</c:v>
                </c:pt>
                <c:pt idx="149">
                  <c:v>39203</c:v>
                </c:pt>
                <c:pt idx="150">
                  <c:v>39234</c:v>
                </c:pt>
                <c:pt idx="151">
                  <c:v>39264</c:v>
                </c:pt>
                <c:pt idx="152">
                  <c:v>39295</c:v>
                </c:pt>
                <c:pt idx="153">
                  <c:v>39326</c:v>
                </c:pt>
                <c:pt idx="154">
                  <c:v>39356</c:v>
                </c:pt>
                <c:pt idx="155">
                  <c:v>39387</c:v>
                </c:pt>
                <c:pt idx="156">
                  <c:v>39417</c:v>
                </c:pt>
                <c:pt idx="157">
                  <c:v>39448</c:v>
                </c:pt>
                <c:pt idx="158">
                  <c:v>39479</c:v>
                </c:pt>
                <c:pt idx="159">
                  <c:v>39508</c:v>
                </c:pt>
                <c:pt idx="160">
                  <c:v>39539</c:v>
                </c:pt>
                <c:pt idx="161">
                  <c:v>39569</c:v>
                </c:pt>
                <c:pt idx="162">
                  <c:v>39600</c:v>
                </c:pt>
                <c:pt idx="163">
                  <c:v>39630</c:v>
                </c:pt>
                <c:pt idx="164">
                  <c:v>39661</c:v>
                </c:pt>
                <c:pt idx="165">
                  <c:v>39692</c:v>
                </c:pt>
                <c:pt idx="166">
                  <c:v>39722</c:v>
                </c:pt>
                <c:pt idx="167">
                  <c:v>39753</c:v>
                </c:pt>
                <c:pt idx="168">
                  <c:v>39783</c:v>
                </c:pt>
                <c:pt idx="169">
                  <c:v>39814</c:v>
                </c:pt>
                <c:pt idx="170">
                  <c:v>39845</c:v>
                </c:pt>
                <c:pt idx="171">
                  <c:v>39873</c:v>
                </c:pt>
                <c:pt idx="172">
                  <c:v>39904</c:v>
                </c:pt>
                <c:pt idx="173">
                  <c:v>39934</c:v>
                </c:pt>
                <c:pt idx="174">
                  <c:v>39965</c:v>
                </c:pt>
                <c:pt idx="175">
                  <c:v>39995</c:v>
                </c:pt>
                <c:pt idx="176">
                  <c:v>40026</c:v>
                </c:pt>
                <c:pt idx="177">
                  <c:v>40057</c:v>
                </c:pt>
                <c:pt idx="178">
                  <c:v>40087</c:v>
                </c:pt>
                <c:pt idx="179">
                  <c:v>40118</c:v>
                </c:pt>
                <c:pt idx="180">
                  <c:v>40148</c:v>
                </c:pt>
                <c:pt idx="181">
                  <c:v>40179</c:v>
                </c:pt>
                <c:pt idx="182">
                  <c:v>40210</c:v>
                </c:pt>
                <c:pt idx="183">
                  <c:v>40238</c:v>
                </c:pt>
                <c:pt idx="184">
                  <c:v>40269</c:v>
                </c:pt>
                <c:pt idx="185">
                  <c:v>40299</c:v>
                </c:pt>
                <c:pt idx="186">
                  <c:v>40330</c:v>
                </c:pt>
                <c:pt idx="187">
                  <c:v>40360</c:v>
                </c:pt>
                <c:pt idx="188">
                  <c:v>40391</c:v>
                </c:pt>
                <c:pt idx="189">
                  <c:v>40422</c:v>
                </c:pt>
                <c:pt idx="190">
                  <c:v>40452</c:v>
                </c:pt>
                <c:pt idx="191">
                  <c:v>40483</c:v>
                </c:pt>
                <c:pt idx="192">
                  <c:v>40513</c:v>
                </c:pt>
                <c:pt idx="193">
                  <c:v>40544</c:v>
                </c:pt>
                <c:pt idx="194">
                  <c:v>40575</c:v>
                </c:pt>
                <c:pt idx="195">
                  <c:v>40603</c:v>
                </c:pt>
                <c:pt idx="196">
                  <c:v>40634</c:v>
                </c:pt>
                <c:pt idx="197">
                  <c:v>40664</c:v>
                </c:pt>
                <c:pt idx="198">
                  <c:v>40695</c:v>
                </c:pt>
                <c:pt idx="199">
                  <c:v>40725</c:v>
                </c:pt>
                <c:pt idx="200">
                  <c:v>40756</c:v>
                </c:pt>
                <c:pt idx="201">
                  <c:v>40787</c:v>
                </c:pt>
                <c:pt idx="202">
                  <c:v>40817</c:v>
                </c:pt>
                <c:pt idx="203">
                  <c:v>40848</c:v>
                </c:pt>
                <c:pt idx="204">
                  <c:v>40878</c:v>
                </c:pt>
                <c:pt idx="205">
                  <c:v>40909</c:v>
                </c:pt>
                <c:pt idx="206">
                  <c:v>40940</c:v>
                </c:pt>
                <c:pt idx="207">
                  <c:v>40969</c:v>
                </c:pt>
                <c:pt idx="208">
                  <c:v>41000</c:v>
                </c:pt>
                <c:pt idx="209">
                  <c:v>41030</c:v>
                </c:pt>
                <c:pt idx="210">
                  <c:v>41061</c:v>
                </c:pt>
                <c:pt idx="211">
                  <c:v>41091</c:v>
                </c:pt>
                <c:pt idx="212">
                  <c:v>41122</c:v>
                </c:pt>
                <c:pt idx="213">
                  <c:v>41153</c:v>
                </c:pt>
                <c:pt idx="214">
                  <c:v>41183</c:v>
                </c:pt>
                <c:pt idx="215">
                  <c:v>41214</c:v>
                </c:pt>
                <c:pt idx="216">
                  <c:v>41244</c:v>
                </c:pt>
                <c:pt idx="217">
                  <c:v>41275</c:v>
                </c:pt>
                <c:pt idx="218">
                  <c:v>41306</c:v>
                </c:pt>
                <c:pt idx="219">
                  <c:v>41334</c:v>
                </c:pt>
                <c:pt idx="220">
                  <c:v>41365</c:v>
                </c:pt>
                <c:pt idx="221">
                  <c:v>41395</c:v>
                </c:pt>
                <c:pt idx="222">
                  <c:v>41426</c:v>
                </c:pt>
                <c:pt idx="223">
                  <c:v>41456</c:v>
                </c:pt>
                <c:pt idx="224">
                  <c:v>41487</c:v>
                </c:pt>
                <c:pt idx="225">
                  <c:v>41518</c:v>
                </c:pt>
                <c:pt idx="226">
                  <c:v>41548</c:v>
                </c:pt>
                <c:pt idx="227">
                  <c:v>41579</c:v>
                </c:pt>
                <c:pt idx="228">
                  <c:v>41609</c:v>
                </c:pt>
                <c:pt idx="229">
                  <c:v>41640</c:v>
                </c:pt>
                <c:pt idx="230">
                  <c:v>41671</c:v>
                </c:pt>
                <c:pt idx="231">
                  <c:v>41699</c:v>
                </c:pt>
                <c:pt idx="232">
                  <c:v>41730</c:v>
                </c:pt>
                <c:pt idx="233">
                  <c:v>41760</c:v>
                </c:pt>
                <c:pt idx="234">
                  <c:v>41791</c:v>
                </c:pt>
                <c:pt idx="235">
                  <c:v>41821</c:v>
                </c:pt>
                <c:pt idx="236">
                  <c:v>41852</c:v>
                </c:pt>
                <c:pt idx="237">
                  <c:v>41883</c:v>
                </c:pt>
                <c:pt idx="238">
                  <c:v>41913</c:v>
                </c:pt>
                <c:pt idx="239">
                  <c:v>41944</c:v>
                </c:pt>
                <c:pt idx="240">
                  <c:v>41974</c:v>
                </c:pt>
                <c:pt idx="241">
                  <c:v>42005</c:v>
                </c:pt>
                <c:pt idx="242">
                  <c:v>42036</c:v>
                </c:pt>
                <c:pt idx="243">
                  <c:v>42064</c:v>
                </c:pt>
                <c:pt idx="244">
                  <c:v>42095</c:v>
                </c:pt>
                <c:pt idx="245">
                  <c:v>42125</c:v>
                </c:pt>
                <c:pt idx="246">
                  <c:v>42156</c:v>
                </c:pt>
                <c:pt idx="247">
                  <c:v>42186</c:v>
                </c:pt>
                <c:pt idx="248">
                  <c:v>42217</c:v>
                </c:pt>
                <c:pt idx="249">
                  <c:v>42248</c:v>
                </c:pt>
                <c:pt idx="250">
                  <c:v>42278</c:v>
                </c:pt>
                <c:pt idx="251">
                  <c:v>42309</c:v>
                </c:pt>
                <c:pt idx="252">
                  <c:v>42339</c:v>
                </c:pt>
                <c:pt idx="253">
                  <c:v>42370</c:v>
                </c:pt>
                <c:pt idx="254">
                  <c:v>42401</c:v>
                </c:pt>
                <c:pt idx="255">
                  <c:v>42430</c:v>
                </c:pt>
                <c:pt idx="256">
                  <c:v>42461</c:v>
                </c:pt>
                <c:pt idx="257">
                  <c:v>42491</c:v>
                </c:pt>
                <c:pt idx="258">
                  <c:v>42522</c:v>
                </c:pt>
                <c:pt idx="259">
                  <c:v>42552</c:v>
                </c:pt>
                <c:pt idx="260">
                  <c:v>42583</c:v>
                </c:pt>
                <c:pt idx="261">
                  <c:v>42614</c:v>
                </c:pt>
                <c:pt idx="262">
                  <c:v>42644</c:v>
                </c:pt>
                <c:pt idx="263">
                  <c:v>42675</c:v>
                </c:pt>
                <c:pt idx="264">
                  <c:v>42705</c:v>
                </c:pt>
                <c:pt idx="265">
                  <c:v>42736</c:v>
                </c:pt>
                <c:pt idx="266">
                  <c:v>42767</c:v>
                </c:pt>
                <c:pt idx="267">
                  <c:v>42795</c:v>
                </c:pt>
                <c:pt idx="268">
                  <c:v>42826</c:v>
                </c:pt>
                <c:pt idx="269">
                  <c:v>42856</c:v>
                </c:pt>
                <c:pt idx="270">
                  <c:v>42887</c:v>
                </c:pt>
                <c:pt idx="271">
                  <c:v>42917</c:v>
                </c:pt>
                <c:pt idx="272">
                  <c:v>42948</c:v>
                </c:pt>
                <c:pt idx="273">
                  <c:v>42979</c:v>
                </c:pt>
                <c:pt idx="274">
                  <c:v>43009</c:v>
                </c:pt>
                <c:pt idx="275">
                  <c:v>43040</c:v>
                </c:pt>
                <c:pt idx="276">
                  <c:v>43070</c:v>
                </c:pt>
                <c:pt idx="277">
                  <c:v>43101</c:v>
                </c:pt>
                <c:pt idx="278">
                  <c:v>43132</c:v>
                </c:pt>
                <c:pt idx="279">
                  <c:v>43160</c:v>
                </c:pt>
                <c:pt idx="280">
                  <c:v>43191</c:v>
                </c:pt>
                <c:pt idx="281">
                  <c:v>43221</c:v>
                </c:pt>
                <c:pt idx="282">
                  <c:v>43252</c:v>
                </c:pt>
                <c:pt idx="283">
                  <c:v>43282</c:v>
                </c:pt>
                <c:pt idx="284">
                  <c:v>43313</c:v>
                </c:pt>
                <c:pt idx="285">
                  <c:v>43344</c:v>
                </c:pt>
                <c:pt idx="286">
                  <c:v>43374</c:v>
                </c:pt>
                <c:pt idx="287">
                  <c:v>43405</c:v>
                </c:pt>
                <c:pt idx="288">
                  <c:v>43435</c:v>
                </c:pt>
                <c:pt idx="289">
                  <c:v>43466</c:v>
                </c:pt>
                <c:pt idx="290">
                  <c:v>43497</c:v>
                </c:pt>
                <c:pt idx="291">
                  <c:v>43525</c:v>
                </c:pt>
                <c:pt idx="292">
                  <c:v>43556</c:v>
                </c:pt>
                <c:pt idx="293">
                  <c:v>43586</c:v>
                </c:pt>
                <c:pt idx="294">
                  <c:v>43617</c:v>
                </c:pt>
                <c:pt idx="295">
                  <c:v>43647</c:v>
                </c:pt>
                <c:pt idx="296">
                  <c:v>43678</c:v>
                </c:pt>
                <c:pt idx="297">
                  <c:v>43709</c:v>
                </c:pt>
                <c:pt idx="298">
                  <c:v>43739</c:v>
                </c:pt>
                <c:pt idx="299">
                  <c:v>43770</c:v>
                </c:pt>
                <c:pt idx="300">
                  <c:v>43800</c:v>
                </c:pt>
                <c:pt idx="301">
                  <c:v>43831</c:v>
                </c:pt>
                <c:pt idx="302">
                  <c:v>43862</c:v>
                </c:pt>
                <c:pt idx="303">
                  <c:v>43891</c:v>
                </c:pt>
                <c:pt idx="304">
                  <c:v>43922</c:v>
                </c:pt>
                <c:pt idx="305">
                  <c:v>43952</c:v>
                </c:pt>
                <c:pt idx="306">
                  <c:v>43983</c:v>
                </c:pt>
                <c:pt idx="307">
                  <c:v>44013</c:v>
                </c:pt>
                <c:pt idx="308">
                  <c:v>44044</c:v>
                </c:pt>
                <c:pt idx="309">
                  <c:v>44075</c:v>
                </c:pt>
                <c:pt idx="310">
                  <c:v>44105</c:v>
                </c:pt>
                <c:pt idx="311">
                  <c:v>44136</c:v>
                </c:pt>
                <c:pt idx="312">
                  <c:v>44166</c:v>
                </c:pt>
                <c:pt idx="313">
                  <c:v>44197</c:v>
                </c:pt>
                <c:pt idx="314">
                  <c:v>44228</c:v>
                </c:pt>
                <c:pt idx="315">
                  <c:v>44256</c:v>
                </c:pt>
                <c:pt idx="316">
                  <c:v>44287</c:v>
                </c:pt>
                <c:pt idx="317">
                  <c:v>44317</c:v>
                </c:pt>
                <c:pt idx="318">
                  <c:v>44348</c:v>
                </c:pt>
                <c:pt idx="319">
                  <c:v>44378</c:v>
                </c:pt>
                <c:pt idx="320">
                  <c:v>44409</c:v>
                </c:pt>
                <c:pt idx="321">
                  <c:v>44440</c:v>
                </c:pt>
                <c:pt idx="322">
                  <c:v>44470</c:v>
                </c:pt>
                <c:pt idx="323">
                  <c:v>44501</c:v>
                </c:pt>
                <c:pt idx="324">
                  <c:v>44531</c:v>
                </c:pt>
                <c:pt idx="325">
                  <c:v>44562</c:v>
                </c:pt>
                <c:pt idx="326">
                  <c:v>44593</c:v>
                </c:pt>
              </c:numCache>
            </c:numRef>
          </c:cat>
          <c:val>
            <c:numRef>
              <c:f>'Not in LF counts'!$E$13:$E$339</c:f>
              <c:numCache>
                <c:formatCode>_(* #,##0_);_(* \(#,##0\);_(* "-"??_);_(@_)</c:formatCode>
                <c:ptCount val="327"/>
                <c:pt idx="0">
                  <c:v>111566</c:v>
                </c:pt>
                <c:pt idx="1">
                  <c:v>113296</c:v>
                </c:pt>
                <c:pt idx="2">
                  <c:v>114281</c:v>
                </c:pt>
                <c:pt idx="3">
                  <c:v>114802</c:v>
                </c:pt>
                <c:pt idx="4">
                  <c:v>116092</c:v>
                </c:pt>
                <c:pt idx="5">
                  <c:v>117302</c:v>
                </c:pt>
                <c:pt idx="6">
                  <c:v>119369</c:v>
                </c:pt>
                <c:pt idx="7">
                  <c:v>121378</c:v>
                </c:pt>
                <c:pt idx="8">
                  <c:v>124059</c:v>
                </c:pt>
                <c:pt idx="9">
                  <c:v>125745</c:v>
                </c:pt>
                <c:pt idx="10">
                  <c:v>126948</c:v>
                </c:pt>
                <c:pt idx="11">
                  <c:v>127240</c:v>
                </c:pt>
                <c:pt idx="12">
                  <c:v>127257</c:v>
                </c:pt>
                <c:pt idx="13">
                  <c:v>127030</c:v>
                </c:pt>
                <c:pt idx="14">
                  <c:v>127404</c:v>
                </c:pt>
                <c:pt idx="15">
                  <c:v>127963</c:v>
                </c:pt>
                <c:pt idx="16">
                  <c:v>129168</c:v>
                </c:pt>
                <c:pt idx="17">
                  <c:v>129441</c:v>
                </c:pt>
                <c:pt idx="18">
                  <c:v>128896</c:v>
                </c:pt>
                <c:pt idx="19">
                  <c:v>128144</c:v>
                </c:pt>
                <c:pt idx="20">
                  <c:v>126158</c:v>
                </c:pt>
                <c:pt idx="21">
                  <c:v>125269</c:v>
                </c:pt>
                <c:pt idx="22">
                  <c:v>124458</c:v>
                </c:pt>
                <c:pt idx="23">
                  <c:v>124512</c:v>
                </c:pt>
                <c:pt idx="24">
                  <c:v>125601</c:v>
                </c:pt>
                <c:pt idx="25">
                  <c:v>125936</c:v>
                </c:pt>
                <c:pt idx="26">
                  <c:v>125666</c:v>
                </c:pt>
                <c:pt idx="27">
                  <c:v>124277</c:v>
                </c:pt>
                <c:pt idx="28">
                  <c:v>122707</c:v>
                </c:pt>
                <c:pt idx="29">
                  <c:v>121401</c:v>
                </c:pt>
                <c:pt idx="30">
                  <c:v>121044</c:v>
                </c:pt>
                <c:pt idx="31">
                  <c:v>121209</c:v>
                </c:pt>
                <c:pt idx="32">
                  <c:v>120487</c:v>
                </c:pt>
                <c:pt idx="33">
                  <c:v>121072</c:v>
                </c:pt>
                <c:pt idx="34">
                  <c:v>121489</c:v>
                </c:pt>
                <c:pt idx="35">
                  <c:v>121242</c:v>
                </c:pt>
                <c:pt idx="36">
                  <c:v>121916</c:v>
                </c:pt>
                <c:pt idx="37">
                  <c:v>121316</c:v>
                </c:pt>
                <c:pt idx="38">
                  <c:v>120627</c:v>
                </c:pt>
                <c:pt idx="39">
                  <c:v>120383</c:v>
                </c:pt>
                <c:pt idx="40">
                  <c:v>119273</c:v>
                </c:pt>
                <c:pt idx="41">
                  <c:v>118697</c:v>
                </c:pt>
                <c:pt idx="42">
                  <c:v>117894</c:v>
                </c:pt>
                <c:pt idx="43">
                  <c:v>116304</c:v>
                </c:pt>
                <c:pt idx="44">
                  <c:v>116435</c:v>
                </c:pt>
                <c:pt idx="45">
                  <c:v>116391</c:v>
                </c:pt>
                <c:pt idx="46">
                  <c:v>116659</c:v>
                </c:pt>
                <c:pt idx="47">
                  <c:v>117029</c:v>
                </c:pt>
                <c:pt idx="48">
                  <c:v>115552</c:v>
                </c:pt>
                <c:pt idx="49">
                  <c:v>114822</c:v>
                </c:pt>
                <c:pt idx="50">
                  <c:v>113600</c:v>
                </c:pt>
                <c:pt idx="51">
                  <c:v>112781</c:v>
                </c:pt>
                <c:pt idx="52">
                  <c:v>112901</c:v>
                </c:pt>
                <c:pt idx="53">
                  <c:v>113039</c:v>
                </c:pt>
                <c:pt idx="54">
                  <c:v>112900</c:v>
                </c:pt>
                <c:pt idx="55">
                  <c:v>112918</c:v>
                </c:pt>
                <c:pt idx="56">
                  <c:v>112915</c:v>
                </c:pt>
                <c:pt idx="57">
                  <c:v>111957</c:v>
                </c:pt>
                <c:pt idx="58">
                  <c:v>111010</c:v>
                </c:pt>
                <c:pt idx="59">
                  <c:v>110257</c:v>
                </c:pt>
                <c:pt idx="60">
                  <c:v>109356</c:v>
                </c:pt>
                <c:pt idx="61">
                  <c:v>110112</c:v>
                </c:pt>
                <c:pt idx="62">
                  <c:v>112141</c:v>
                </c:pt>
                <c:pt idx="63">
                  <c:v>112881</c:v>
                </c:pt>
                <c:pt idx="64">
                  <c:v>112960</c:v>
                </c:pt>
                <c:pt idx="65">
                  <c:v>112749</c:v>
                </c:pt>
                <c:pt idx="66">
                  <c:v>111920</c:v>
                </c:pt>
                <c:pt idx="67">
                  <c:v>111472</c:v>
                </c:pt>
                <c:pt idx="68">
                  <c:v>111440</c:v>
                </c:pt>
                <c:pt idx="69">
                  <c:v>111525</c:v>
                </c:pt>
                <c:pt idx="70">
                  <c:v>111441</c:v>
                </c:pt>
                <c:pt idx="71">
                  <c:v>112007</c:v>
                </c:pt>
                <c:pt idx="72">
                  <c:v>113375</c:v>
                </c:pt>
                <c:pt idx="73">
                  <c:v>114724</c:v>
                </c:pt>
                <c:pt idx="74">
                  <c:v>115141</c:v>
                </c:pt>
                <c:pt idx="75">
                  <c:v>116573</c:v>
                </c:pt>
                <c:pt idx="76">
                  <c:v>117644</c:v>
                </c:pt>
                <c:pt idx="77">
                  <c:v>118923</c:v>
                </c:pt>
                <c:pt idx="78">
                  <c:v>121277</c:v>
                </c:pt>
                <c:pt idx="79">
                  <c:v>123903</c:v>
                </c:pt>
                <c:pt idx="80">
                  <c:v>126133</c:v>
                </c:pt>
                <c:pt idx="81">
                  <c:v>127219</c:v>
                </c:pt>
                <c:pt idx="82">
                  <c:v>128064</c:v>
                </c:pt>
                <c:pt idx="83">
                  <c:v>128303</c:v>
                </c:pt>
                <c:pt idx="84">
                  <c:v>129114</c:v>
                </c:pt>
                <c:pt idx="85">
                  <c:v>130500</c:v>
                </c:pt>
                <c:pt idx="86">
                  <c:v>131065</c:v>
                </c:pt>
                <c:pt idx="87">
                  <c:v>132253</c:v>
                </c:pt>
                <c:pt idx="88">
                  <c:v>133426</c:v>
                </c:pt>
                <c:pt idx="89">
                  <c:v>132938</c:v>
                </c:pt>
                <c:pt idx="90">
                  <c:v>132828</c:v>
                </c:pt>
                <c:pt idx="91">
                  <c:v>132474</c:v>
                </c:pt>
                <c:pt idx="92">
                  <c:v>131789</c:v>
                </c:pt>
                <c:pt idx="93">
                  <c:v>132603</c:v>
                </c:pt>
                <c:pt idx="94">
                  <c:v>132870</c:v>
                </c:pt>
                <c:pt idx="95">
                  <c:v>133765</c:v>
                </c:pt>
                <c:pt idx="96">
                  <c:v>134381</c:v>
                </c:pt>
                <c:pt idx="97">
                  <c:v>134266</c:v>
                </c:pt>
                <c:pt idx="98">
                  <c:v>134186</c:v>
                </c:pt>
                <c:pt idx="99">
                  <c:v>133235</c:v>
                </c:pt>
                <c:pt idx="100">
                  <c:v>132338</c:v>
                </c:pt>
                <c:pt idx="101">
                  <c:v>131268</c:v>
                </c:pt>
                <c:pt idx="102">
                  <c:v>130423</c:v>
                </c:pt>
                <c:pt idx="103">
                  <c:v>129363</c:v>
                </c:pt>
                <c:pt idx="104">
                  <c:v>127719</c:v>
                </c:pt>
                <c:pt idx="105">
                  <c:v>127154</c:v>
                </c:pt>
                <c:pt idx="106">
                  <c:v>127883</c:v>
                </c:pt>
                <c:pt idx="107">
                  <c:v>127792</c:v>
                </c:pt>
                <c:pt idx="108">
                  <c:v>127004</c:v>
                </c:pt>
                <c:pt idx="109">
                  <c:v>126091</c:v>
                </c:pt>
                <c:pt idx="110">
                  <c:v>126086</c:v>
                </c:pt>
                <c:pt idx="111">
                  <c:v>126339</c:v>
                </c:pt>
                <c:pt idx="112">
                  <c:v>127081</c:v>
                </c:pt>
                <c:pt idx="113">
                  <c:v>127979</c:v>
                </c:pt>
                <c:pt idx="114">
                  <c:v>128227</c:v>
                </c:pt>
                <c:pt idx="115">
                  <c:v>129540</c:v>
                </c:pt>
                <c:pt idx="116">
                  <c:v>130401</c:v>
                </c:pt>
                <c:pt idx="117">
                  <c:v>130077</c:v>
                </c:pt>
                <c:pt idx="118">
                  <c:v>129649</c:v>
                </c:pt>
                <c:pt idx="119">
                  <c:v>129080</c:v>
                </c:pt>
                <c:pt idx="120">
                  <c:v>130059</c:v>
                </c:pt>
                <c:pt idx="121">
                  <c:v>131413</c:v>
                </c:pt>
                <c:pt idx="122">
                  <c:v>132562</c:v>
                </c:pt>
                <c:pt idx="123">
                  <c:v>134053</c:v>
                </c:pt>
                <c:pt idx="124">
                  <c:v>135010</c:v>
                </c:pt>
                <c:pt idx="125">
                  <c:v>136692</c:v>
                </c:pt>
                <c:pt idx="126">
                  <c:v>137472</c:v>
                </c:pt>
                <c:pt idx="127">
                  <c:v>138268</c:v>
                </c:pt>
                <c:pt idx="128">
                  <c:v>139446</c:v>
                </c:pt>
                <c:pt idx="129">
                  <c:v>139456</c:v>
                </c:pt>
                <c:pt idx="130">
                  <c:v>139428</c:v>
                </c:pt>
                <c:pt idx="131">
                  <c:v>139461</c:v>
                </c:pt>
                <c:pt idx="132">
                  <c:v>139125</c:v>
                </c:pt>
                <c:pt idx="133">
                  <c:v>138753</c:v>
                </c:pt>
                <c:pt idx="134">
                  <c:v>139102</c:v>
                </c:pt>
                <c:pt idx="135">
                  <c:v>139109</c:v>
                </c:pt>
                <c:pt idx="136">
                  <c:v>139547</c:v>
                </c:pt>
                <c:pt idx="137">
                  <c:v>140382</c:v>
                </c:pt>
                <c:pt idx="138">
                  <c:v>141656</c:v>
                </c:pt>
                <c:pt idx="139">
                  <c:v>141203</c:v>
                </c:pt>
                <c:pt idx="140">
                  <c:v>140418</c:v>
                </c:pt>
                <c:pt idx="141">
                  <c:v>140633</c:v>
                </c:pt>
                <c:pt idx="142">
                  <c:v>139819</c:v>
                </c:pt>
                <c:pt idx="143">
                  <c:v>140397</c:v>
                </c:pt>
                <c:pt idx="144">
                  <c:v>139938</c:v>
                </c:pt>
                <c:pt idx="145">
                  <c:v>138542</c:v>
                </c:pt>
                <c:pt idx="146">
                  <c:v>136838</c:v>
                </c:pt>
                <c:pt idx="147">
                  <c:v>134406</c:v>
                </c:pt>
                <c:pt idx="148">
                  <c:v>131843</c:v>
                </c:pt>
                <c:pt idx="149">
                  <c:v>129258</c:v>
                </c:pt>
                <c:pt idx="150">
                  <c:v>127027</c:v>
                </c:pt>
                <c:pt idx="151">
                  <c:v>126494</c:v>
                </c:pt>
                <c:pt idx="152">
                  <c:v>127132</c:v>
                </c:pt>
                <c:pt idx="153">
                  <c:v>128940</c:v>
                </c:pt>
                <c:pt idx="154">
                  <c:v>130678</c:v>
                </c:pt>
                <c:pt idx="155">
                  <c:v>131208</c:v>
                </c:pt>
                <c:pt idx="156">
                  <c:v>132410</c:v>
                </c:pt>
                <c:pt idx="157">
                  <c:v>133248</c:v>
                </c:pt>
                <c:pt idx="158">
                  <c:v>135056</c:v>
                </c:pt>
                <c:pt idx="159">
                  <c:v>136201</c:v>
                </c:pt>
                <c:pt idx="160">
                  <c:v>137296</c:v>
                </c:pt>
                <c:pt idx="161">
                  <c:v>138386</c:v>
                </c:pt>
                <c:pt idx="162">
                  <c:v>139016</c:v>
                </c:pt>
                <c:pt idx="163">
                  <c:v>139415</c:v>
                </c:pt>
                <c:pt idx="164">
                  <c:v>139906</c:v>
                </c:pt>
                <c:pt idx="165">
                  <c:v>140429</c:v>
                </c:pt>
                <c:pt idx="166">
                  <c:v>140912</c:v>
                </c:pt>
                <c:pt idx="167">
                  <c:v>141713</c:v>
                </c:pt>
                <c:pt idx="168">
                  <c:v>142230</c:v>
                </c:pt>
                <c:pt idx="169">
                  <c:v>143083</c:v>
                </c:pt>
                <c:pt idx="170">
                  <c:v>144617</c:v>
                </c:pt>
                <c:pt idx="171">
                  <c:v>146024</c:v>
                </c:pt>
                <c:pt idx="172">
                  <c:v>147331</c:v>
                </c:pt>
                <c:pt idx="173">
                  <c:v>148380</c:v>
                </c:pt>
                <c:pt idx="174">
                  <c:v>148677</c:v>
                </c:pt>
                <c:pt idx="175">
                  <c:v>149064</c:v>
                </c:pt>
                <c:pt idx="176">
                  <c:v>149172</c:v>
                </c:pt>
                <c:pt idx="177">
                  <c:v>147321</c:v>
                </c:pt>
                <c:pt idx="178">
                  <c:v>147254</c:v>
                </c:pt>
                <c:pt idx="179">
                  <c:v>147420</c:v>
                </c:pt>
                <c:pt idx="180">
                  <c:v>147929</c:v>
                </c:pt>
                <c:pt idx="181">
                  <c:v>148443</c:v>
                </c:pt>
                <c:pt idx="182">
                  <c:v>146991</c:v>
                </c:pt>
                <c:pt idx="183">
                  <c:v>147006</c:v>
                </c:pt>
                <c:pt idx="184">
                  <c:v>147097</c:v>
                </c:pt>
                <c:pt idx="185">
                  <c:v>146854</c:v>
                </c:pt>
                <c:pt idx="186">
                  <c:v>147824</c:v>
                </c:pt>
                <c:pt idx="187">
                  <c:v>149982</c:v>
                </c:pt>
                <c:pt idx="188">
                  <c:v>151989</c:v>
                </c:pt>
                <c:pt idx="189">
                  <c:v>154534</c:v>
                </c:pt>
                <c:pt idx="190">
                  <c:v>155825</c:v>
                </c:pt>
                <c:pt idx="191">
                  <c:v>156389</c:v>
                </c:pt>
                <c:pt idx="192">
                  <c:v>156264</c:v>
                </c:pt>
                <c:pt idx="193">
                  <c:v>155692</c:v>
                </c:pt>
                <c:pt idx="194">
                  <c:v>155353</c:v>
                </c:pt>
                <c:pt idx="195">
                  <c:v>155449</c:v>
                </c:pt>
                <c:pt idx="196">
                  <c:v>154901</c:v>
                </c:pt>
                <c:pt idx="197">
                  <c:v>154005</c:v>
                </c:pt>
                <c:pt idx="198">
                  <c:v>154316</c:v>
                </c:pt>
                <c:pt idx="199">
                  <c:v>151775</c:v>
                </c:pt>
                <c:pt idx="200">
                  <c:v>150125</c:v>
                </c:pt>
                <c:pt idx="201">
                  <c:v>149274</c:v>
                </c:pt>
                <c:pt idx="202">
                  <c:v>148857</c:v>
                </c:pt>
                <c:pt idx="203">
                  <c:v>148686</c:v>
                </c:pt>
                <c:pt idx="204">
                  <c:v>148770</c:v>
                </c:pt>
                <c:pt idx="205">
                  <c:v>149596</c:v>
                </c:pt>
                <c:pt idx="206">
                  <c:v>150281</c:v>
                </c:pt>
                <c:pt idx="207">
                  <c:v>151505</c:v>
                </c:pt>
                <c:pt idx="208">
                  <c:v>151804</c:v>
                </c:pt>
                <c:pt idx="209">
                  <c:v>152099</c:v>
                </c:pt>
                <c:pt idx="210">
                  <c:v>151879</c:v>
                </c:pt>
                <c:pt idx="211">
                  <c:v>152152</c:v>
                </c:pt>
                <c:pt idx="212">
                  <c:v>153082</c:v>
                </c:pt>
                <c:pt idx="213">
                  <c:v>153968</c:v>
                </c:pt>
                <c:pt idx="214">
                  <c:v>153182</c:v>
                </c:pt>
                <c:pt idx="215">
                  <c:v>153305</c:v>
                </c:pt>
                <c:pt idx="216">
                  <c:v>153000</c:v>
                </c:pt>
                <c:pt idx="217">
                  <c:v>153046</c:v>
                </c:pt>
                <c:pt idx="218">
                  <c:v>153557</c:v>
                </c:pt>
                <c:pt idx="219">
                  <c:v>153574</c:v>
                </c:pt>
                <c:pt idx="220">
                  <c:v>154031</c:v>
                </c:pt>
                <c:pt idx="221">
                  <c:v>155222</c:v>
                </c:pt>
                <c:pt idx="222">
                  <c:v>155761</c:v>
                </c:pt>
                <c:pt idx="223">
                  <c:v>156094</c:v>
                </c:pt>
                <c:pt idx="224">
                  <c:v>156172</c:v>
                </c:pt>
                <c:pt idx="225">
                  <c:v>155093</c:v>
                </c:pt>
                <c:pt idx="226">
                  <c:v>155946</c:v>
                </c:pt>
                <c:pt idx="227">
                  <c:v>155977</c:v>
                </c:pt>
                <c:pt idx="228">
                  <c:v>155258</c:v>
                </c:pt>
                <c:pt idx="229">
                  <c:v>154815</c:v>
                </c:pt>
                <c:pt idx="230">
                  <c:v>154932</c:v>
                </c:pt>
                <c:pt idx="231">
                  <c:v>154452</c:v>
                </c:pt>
                <c:pt idx="232">
                  <c:v>155835</c:v>
                </c:pt>
                <c:pt idx="233">
                  <c:v>156068</c:v>
                </c:pt>
                <c:pt idx="234">
                  <c:v>155472</c:v>
                </c:pt>
                <c:pt idx="235">
                  <c:v>156291</c:v>
                </c:pt>
                <c:pt idx="236">
                  <c:v>156426</c:v>
                </c:pt>
                <c:pt idx="237">
                  <c:v>157466</c:v>
                </c:pt>
                <c:pt idx="238">
                  <c:v>157700</c:v>
                </c:pt>
                <c:pt idx="239">
                  <c:v>157649</c:v>
                </c:pt>
                <c:pt idx="240">
                  <c:v>157552</c:v>
                </c:pt>
                <c:pt idx="241">
                  <c:v>157037</c:v>
                </c:pt>
                <c:pt idx="242">
                  <c:v>156456</c:v>
                </c:pt>
                <c:pt idx="243">
                  <c:v>155319</c:v>
                </c:pt>
                <c:pt idx="244">
                  <c:v>154942</c:v>
                </c:pt>
                <c:pt idx="245">
                  <c:v>154845</c:v>
                </c:pt>
                <c:pt idx="246">
                  <c:v>155793</c:v>
                </c:pt>
                <c:pt idx="247">
                  <c:v>157147</c:v>
                </c:pt>
                <c:pt idx="248">
                  <c:v>157900</c:v>
                </c:pt>
                <c:pt idx="249">
                  <c:v>158725</c:v>
                </c:pt>
                <c:pt idx="250">
                  <c:v>158879</c:v>
                </c:pt>
                <c:pt idx="251">
                  <c:v>159748</c:v>
                </c:pt>
                <c:pt idx="252">
                  <c:v>162046</c:v>
                </c:pt>
                <c:pt idx="253">
                  <c:v>164352</c:v>
                </c:pt>
                <c:pt idx="254">
                  <c:v>166270</c:v>
                </c:pt>
                <c:pt idx="255">
                  <c:v>168226</c:v>
                </c:pt>
                <c:pt idx="256">
                  <c:v>168860</c:v>
                </c:pt>
                <c:pt idx="257">
                  <c:v>169542</c:v>
                </c:pt>
                <c:pt idx="258">
                  <c:v>170091</c:v>
                </c:pt>
                <c:pt idx="259">
                  <c:v>169646</c:v>
                </c:pt>
                <c:pt idx="260">
                  <c:v>170275</c:v>
                </c:pt>
                <c:pt idx="261">
                  <c:v>171291</c:v>
                </c:pt>
                <c:pt idx="262">
                  <c:v>172406</c:v>
                </c:pt>
                <c:pt idx="263">
                  <c:v>173132</c:v>
                </c:pt>
                <c:pt idx="264">
                  <c:v>174290</c:v>
                </c:pt>
                <c:pt idx="265">
                  <c:v>175865</c:v>
                </c:pt>
                <c:pt idx="266">
                  <c:v>177028</c:v>
                </c:pt>
                <c:pt idx="267">
                  <c:v>177614</c:v>
                </c:pt>
                <c:pt idx="268">
                  <c:v>177950</c:v>
                </c:pt>
                <c:pt idx="269">
                  <c:v>178686</c:v>
                </c:pt>
                <c:pt idx="270">
                  <c:v>179165</c:v>
                </c:pt>
                <c:pt idx="271">
                  <c:v>180673</c:v>
                </c:pt>
                <c:pt idx="272">
                  <c:v>180904</c:v>
                </c:pt>
                <c:pt idx="273">
                  <c:v>180495</c:v>
                </c:pt>
                <c:pt idx="274">
                  <c:v>181817</c:v>
                </c:pt>
                <c:pt idx="275">
                  <c:v>182175</c:v>
                </c:pt>
                <c:pt idx="276">
                  <c:v>182586</c:v>
                </c:pt>
                <c:pt idx="277">
                  <c:v>182870</c:v>
                </c:pt>
                <c:pt idx="278">
                  <c:v>183028</c:v>
                </c:pt>
                <c:pt idx="279">
                  <c:v>184413</c:v>
                </c:pt>
                <c:pt idx="280">
                  <c:v>186042</c:v>
                </c:pt>
                <c:pt idx="281">
                  <c:v>187907</c:v>
                </c:pt>
                <c:pt idx="282">
                  <c:v>189484</c:v>
                </c:pt>
                <c:pt idx="283">
                  <c:v>189353</c:v>
                </c:pt>
                <c:pt idx="284">
                  <c:v>189040</c:v>
                </c:pt>
                <c:pt idx="285">
                  <c:v>188978</c:v>
                </c:pt>
                <c:pt idx="286">
                  <c:v>188032</c:v>
                </c:pt>
                <c:pt idx="287">
                  <c:v>188298</c:v>
                </c:pt>
                <c:pt idx="288">
                  <c:v>188339</c:v>
                </c:pt>
                <c:pt idx="289">
                  <c:v>188256</c:v>
                </c:pt>
                <c:pt idx="290">
                  <c:v>188771</c:v>
                </c:pt>
                <c:pt idx="291">
                  <c:v>189098</c:v>
                </c:pt>
                <c:pt idx="292">
                  <c:v>189583</c:v>
                </c:pt>
                <c:pt idx="293">
                  <c:v>190025</c:v>
                </c:pt>
                <c:pt idx="294">
                  <c:v>190827</c:v>
                </c:pt>
                <c:pt idx="295">
                  <c:v>191160</c:v>
                </c:pt>
                <c:pt idx="296">
                  <c:v>191859</c:v>
                </c:pt>
                <c:pt idx="297">
                  <c:v>192568</c:v>
                </c:pt>
                <c:pt idx="298">
                  <c:v>192775</c:v>
                </c:pt>
                <c:pt idx="299">
                  <c:v>192339</c:v>
                </c:pt>
                <c:pt idx="300">
                  <c:v>192018</c:v>
                </c:pt>
                <c:pt idx="301">
                  <c:v>192022</c:v>
                </c:pt>
                <c:pt idx="302">
                  <c:v>191463</c:v>
                </c:pt>
                <c:pt idx="303">
                  <c:v>190955</c:v>
                </c:pt>
                <c:pt idx="304">
                  <c:v>189839</c:v>
                </c:pt>
                <c:pt idx="305">
                  <c:v>188410</c:v>
                </c:pt>
                <c:pt idx="306">
                  <c:v>187498</c:v>
                </c:pt>
                <c:pt idx="307">
                  <c:v>187252</c:v>
                </c:pt>
                <c:pt idx="308">
                  <c:v>187748</c:v>
                </c:pt>
                <c:pt idx="309">
                  <c:v>187943</c:v>
                </c:pt>
                <c:pt idx="310">
                  <c:v>189342</c:v>
                </c:pt>
                <c:pt idx="311">
                  <c:v>191097</c:v>
                </c:pt>
                <c:pt idx="312">
                  <c:v>191837</c:v>
                </c:pt>
                <c:pt idx="313">
                  <c:v>192494</c:v>
                </c:pt>
                <c:pt idx="314">
                  <c:v>192434</c:v>
                </c:pt>
                <c:pt idx="315">
                  <c:v>193127</c:v>
                </c:pt>
                <c:pt idx="316">
                  <c:v>192908</c:v>
                </c:pt>
                <c:pt idx="317">
                  <c:v>192815</c:v>
                </c:pt>
                <c:pt idx="318">
                  <c:v>193166</c:v>
                </c:pt>
                <c:pt idx="319">
                  <c:v>194080</c:v>
                </c:pt>
                <c:pt idx="320">
                  <c:v>195847</c:v>
                </c:pt>
                <c:pt idx="321">
                  <c:v>197002</c:v>
                </c:pt>
                <c:pt idx="322">
                  <c:v>197082</c:v>
                </c:pt>
                <c:pt idx="323">
                  <c:v>197634</c:v>
                </c:pt>
                <c:pt idx="324" formatCode="0">
                  <c:v>198372.57462500001</c:v>
                </c:pt>
                <c:pt idx="325" formatCode="0">
                  <c:v>198326.05249999999</c:v>
                </c:pt>
                <c:pt idx="326" formatCode="0">
                  <c:v>198122.033425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AB7-493B-B1CF-E067569DF1CB}"/>
            </c:ext>
          </c:extLst>
        </c:ser>
        <c:ser>
          <c:idx val="4"/>
          <c:order val="4"/>
          <c:tx>
            <c:strRef>
              <c:f>'Not in LF counts'!$F$1</c:f>
              <c:strCache>
                <c:ptCount val="1"/>
                <c:pt idx="0">
                  <c:v>School</c:v>
                </c:pt>
              </c:strCache>
            </c:strRef>
          </c:tx>
          <c:spPr>
            <a:ln w="444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'Not in LF counts'!$A$13:$A$339</c:f>
              <c:numCache>
                <c:formatCode>m/d/yyyy</c:formatCode>
                <c:ptCount val="327"/>
                <c:pt idx="0">
                  <c:v>34669</c:v>
                </c:pt>
                <c:pt idx="1">
                  <c:v>34700</c:v>
                </c:pt>
                <c:pt idx="2">
                  <c:v>34731</c:v>
                </c:pt>
                <c:pt idx="3">
                  <c:v>34759</c:v>
                </c:pt>
                <c:pt idx="4">
                  <c:v>34790</c:v>
                </c:pt>
                <c:pt idx="5">
                  <c:v>34820</c:v>
                </c:pt>
                <c:pt idx="6">
                  <c:v>34851</c:v>
                </c:pt>
                <c:pt idx="7">
                  <c:v>34881</c:v>
                </c:pt>
                <c:pt idx="8">
                  <c:v>34912</c:v>
                </c:pt>
                <c:pt idx="9">
                  <c:v>34943</c:v>
                </c:pt>
                <c:pt idx="10">
                  <c:v>34973</c:v>
                </c:pt>
                <c:pt idx="11">
                  <c:v>35004</c:v>
                </c:pt>
                <c:pt idx="12">
                  <c:v>35034</c:v>
                </c:pt>
                <c:pt idx="13">
                  <c:v>35065</c:v>
                </c:pt>
                <c:pt idx="14">
                  <c:v>35096</c:v>
                </c:pt>
                <c:pt idx="15">
                  <c:v>35125</c:v>
                </c:pt>
                <c:pt idx="16">
                  <c:v>35156</c:v>
                </c:pt>
                <c:pt idx="17">
                  <c:v>35186</c:v>
                </c:pt>
                <c:pt idx="18">
                  <c:v>35217</c:v>
                </c:pt>
                <c:pt idx="19">
                  <c:v>35247</c:v>
                </c:pt>
                <c:pt idx="20">
                  <c:v>35278</c:v>
                </c:pt>
                <c:pt idx="21">
                  <c:v>35309</c:v>
                </c:pt>
                <c:pt idx="22">
                  <c:v>35339</c:v>
                </c:pt>
                <c:pt idx="23">
                  <c:v>35370</c:v>
                </c:pt>
                <c:pt idx="24">
                  <c:v>35400</c:v>
                </c:pt>
                <c:pt idx="25">
                  <c:v>35431</c:v>
                </c:pt>
                <c:pt idx="26">
                  <c:v>35462</c:v>
                </c:pt>
                <c:pt idx="27">
                  <c:v>35490</c:v>
                </c:pt>
                <c:pt idx="28">
                  <c:v>35521</c:v>
                </c:pt>
                <c:pt idx="29">
                  <c:v>35551</c:v>
                </c:pt>
                <c:pt idx="30">
                  <c:v>35582</c:v>
                </c:pt>
                <c:pt idx="31">
                  <c:v>35612</c:v>
                </c:pt>
                <c:pt idx="32">
                  <c:v>35643</c:v>
                </c:pt>
                <c:pt idx="33">
                  <c:v>35674</c:v>
                </c:pt>
                <c:pt idx="34">
                  <c:v>35704</c:v>
                </c:pt>
                <c:pt idx="35">
                  <c:v>35735</c:v>
                </c:pt>
                <c:pt idx="36">
                  <c:v>35765</c:v>
                </c:pt>
                <c:pt idx="37">
                  <c:v>35796</c:v>
                </c:pt>
                <c:pt idx="38">
                  <c:v>35827</c:v>
                </c:pt>
                <c:pt idx="39">
                  <c:v>35855</c:v>
                </c:pt>
                <c:pt idx="40">
                  <c:v>35886</c:v>
                </c:pt>
                <c:pt idx="41">
                  <c:v>35916</c:v>
                </c:pt>
                <c:pt idx="42">
                  <c:v>35947</c:v>
                </c:pt>
                <c:pt idx="43">
                  <c:v>35977</c:v>
                </c:pt>
                <c:pt idx="44">
                  <c:v>36008</c:v>
                </c:pt>
                <c:pt idx="45">
                  <c:v>36039</c:v>
                </c:pt>
                <c:pt idx="46">
                  <c:v>36069</c:v>
                </c:pt>
                <c:pt idx="47">
                  <c:v>36100</c:v>
                </c:pt>
                <c:pt idx="48">
                  <c:v>36130</c:v>
                </c:pt>
                <c:pt idx="49">
                  <c:v>36161</c:v>
                </c:pt>
                <c:pt idx="50">
                  <c:v>36192</c:v>
                </c:pt>
                <c:pt idx="51">
                  <c:v>36220</c:v>
                </c:pt>
                <c:pt idx="52">
                  <c:v>36251</c:v>
                </c:pt>
                <c:pt idx="53">
                  <c:v>36281</c:v>
                </c:pt>
                <c:pt idx="54">
                  <c:v>36312</c:v>
                </c:pt>
                <c:pt idx="55">
                  <c:v>36342</c:v>
                </c:pt>
                <c:pt idx="56">
                  <c:v>36373</c:v>
                </c:pt>
                <c:pt idx="57">
                  <c:v>36404</c:v>
                </c:pt>
                <c:pt idx="58">
                  <c:v>36434</c:v>
                </c:pt>
                <c:pt idx="59">
                  <c:v>36465</c:v>
                </c:pt>
                <c:pt idx="60">
                  <c:v>36495</c:v>
                </c:pt>
                <c:pt idx="61">
                  <c:v>36526</c:v>
                </c:pt>
                <c:pt idx="62">
                  <c:v>36557</c:v>
                </c:pt>
                <c:pt idx="63">
                  <c:v>36586</c:v>
                </c:pt>
                <c:pt idx="64">
                  <c:v>36617</c:v>
                </c:pt>
                <c:pt idx="65">
                  <c:v>36647</c:v>
                </c:pt>
                <c:pt idx="66">
                  <c:v>36678</c:v>
                </c:pt>
                <c:pt idx="67">
                  <c:v>36708</c:v>
                </c:pt>
                <c:pt idx="68">
                  <c:v>36739</c:v>
                </c:pt>
                <c:pt idx="69">
                  <c:v>36770</c:v>
                </c:pt>
                <c:pt idx="70">
                  <c:v>36800</c:v>
                </c:pt>
                <c:pt idx="71">
                  <c:v>36831</c:v>
                </c:pt>
                <c:pt idx="72">
                  <c:v>36861</c:v>
                </c:pt>
                <c:pt idx="73">
                  <c:v>36892</c:v>
                </c:pt>
                <c:pt idx="74">
                  <c:v>36923</c:v>
                </c:pt>
                <c:pt idx="75">
                  <c:v>36951</c:v>
                </c:pt>
                <c:pt idx="76">
                  <c:v>36982</c:v>
                </c:pt>
                <c:pt idx="77">
                  <c:v>37012</c:v>
                </c:pt>
                <c:pt idx="78">
                  <c:v>37043</c:v>
                </c:pt>
                <c:pt idx="79">
                  <c:v>37073</c:v>
                </c:pt>
                <c:pt idx="80">
                  <c:v>37104</c:v>
                </c:pt>
                <c:pt idx="81">
                  <c:v>37135</c:v>
                </c:pt>
                <c:pt idx="82">
                  <c:v>37165</c:v>
                </c:pt>
                <c:pt idx="83">
                  <c:v>37196</c:v>
                </c:pt>
                <c:pt idx="84">
                  <c:v>37226</c:v>
                </c:pt>
                <c:pt idx="85">
                  <c:v>37257</c:v>
                </c:pt>
                <c:pt idx="86">
                  <c:v>37288</c:v>
                </c:pt>
                <c:pt idx="87">
                  <c:v>37316</c:v>
                </c:pt>
                <c:pt idx="88">
                  <c:v>37347</c:v>
                </c:pt>
                <c:pt idx="89">
                  <c:v>37377</c:v>
                </c:pt>
                <c:pt idx="90">
                  <c:v>37408</c:v>
                </c:pt>
                <c:pt idx="91">
                  <c:v>37438</c:v>
                </c:pt>
                <c:pt idx="92">
                  <c:v>37469</c:v>
                </c:pt>
                <c:pt idx="93">
                  <c:v>37500</c:v>
                </c:pt>
                <c:pt idx="94">
                  <c:v>37530</c:v>
                </c:pt>
                <c:pt idx="95">
                  <c:v>37561</c:v>
                </c:pt>
                <c:pt idx="96">
                  <c:v>37591</c:v>
                </c:pt>
                <c:pt idx="97">
                  <c:v>37622</c:v>
                </c:pt>
                <c:pt idx="98">
                  <c:v>37653</c:v>
                </c:pt>
                <c:pt idx="99">
                  <c:v>37681</c:v>
                </c:pt>
                <c:pt idx="100">
                  <c:v>37712</c:v>
                </c:pt>
                <c:pt idx="101">
                  <c:v>37742</c:v>
                </c:pt>
                <c:pt idx="102">
                  <c:v>37773</c:v>
                </c:pt>
                <c:pt idx="103">
                  <c:v>37803</c:v>
                </c:pt>
                <c:pt idx="104">
                  <c:v>37834</c:v>
                </c:pt>
                <c:pt idx="105">
                  <c:v>37865</c:v>
                </c:pt>
                <c:pt idx="106">
                  <c:v>37895</c:v>
                </c:pt>
                <c:pt idx="107">
                  <c:v>37926</c:v>
                </c:pt>
                <c:pt idx="108">
                  <c:v>37956</c:v>
                </c:pt>
                <c:pt idx="109">
                  <c:v>37987</c:v>
                </c:pt>
                <c:pt idx="110">
                  <c:v>38018</c:v>
                </c:pt>
                <c:pt idx="111">
                  <c:v>38047</c:v>
                </c:pt>
                <c:pt idx="112">
                  <c:v>38078</c:v>
                </c:pt>
                <c:pt idx="113">
                  <c:v>38108</c:v>
                </c:pt>
                <c:pt idx="114">
                  <c:v>38139</c:v>
                </c:pt>
                <c:pt idx="115">
                  <c:v>38169</c:v>
                </c:pt>
                <c:pt idx="116">
                  <c:v>38200</c:v>
                </c:pt>
                <c:pt idx="117">
                  <c:v>38231</c:v>
                </c:pt>
                <c:pt idx="118">
                  <c:v>38261</c:v>
                </c:pt>
                <c:pt idx="119">
                  <c:v>38292</c:v>
                </c:pt>
                <c:pt idx="120">
                  <c:v>38322</c:v>
                </c:pt>
                <c:pt idx="121">
                  <c:v>38353</c:v>
                </c:pt>
                <c:pt idx="122">
                  <c:v>38384</c:v>
                </c:pt>
                <c:pt idx="123">
                  <c:v>38412</c:v>
                </c:pt>
                <c:pt idx="124">
                  <c:v>38443</c:v>
                </c:pt>
                <c:pt idx="125">
                  <c:v>38473</c:v>
                </c:pt>
                <c:pt idx="126">
                  <c:v>38504</c:v>
                </c:pt>
                <c:pt idx="127">
                  <c:v>38534</c:v>
                </c:pt>
                <c:pt idx="128">
                  <c:v>38565</c:v>
                </c:pt>
                <c:pt idx="129">
                  <c:v>38596</c:v>
                </c:pt>
                <c:pt idx="130">
                  <c:v>38626</c:v>
                </c:pt>
                <c:pt idx="131">
                  <c:v>38657</c:v>
                </c:pt>
                <c:pt idx="132">
                  <c:v>38687</c:v>
                </c:pt>
                <c:pt idx="133">
                  <c:v>38718</c:v>
                </c:pt>
                <c:pt idx="134">
                  <c:v>38749</c:v>
                </c:pt>
                <c:pt idx="135">
                  <c:v>38777</c:v>
                </c:pt>
                <c:pt idx="136">
                  <c:v>38808</c:v>
                </c:pt>
                <c:pt idx="137">
                  <c:v>38838</c:v>
                </c:pt>
                <c:pt idx="138">
                  <c:v>38869</c:v>
                </c:pt>
                <c:pt idx="139">
                  <c:v>38899</c:v>
                </c:pt>
                <c:pt idx="140">
                  <c:v>38930</c:v>
                </c:pt>
                <c:pt idx="141">
                  <c:v>38961</c:v>
                </c:pt>
                <c:pt idx="142">
                  <c:v>38991</c:v>
                </c:pt>
                <c:pt idx="143">
                  <c:v>39022</c:v>
                </c:pt>
                <c:pt idx="144">
                  <c:v>39052</c:v>
                </c:pt>
                <c:pt idx="145">
                  <c:v>39083</c:v>
                </c:pt>
                <c:pt idx="146">
                  <c:v>39114</c:v>
                </c:pt>
                <c:pt idx="147">
                  <c:v>39142</c:v>
                </c:pt>
                <c:pt idx="148">
                  <c:v>39173</c:v>
                </c:pt>
                <c:pt idx="149">
                  <c:v>39203</c:v>
                </c:pt>
                <c:pt idx="150">
                  <c:v>39234</c:v>
                </c:pt>
                <c:pt idx="151">
                  <c:v>39264</c:v>
                </c:pt>
                <c:pt idx="152">
                  <c:v>39295</c:v>
                </c:pt>
                <c:pt idx="153">
                  <c:v>39326</c:v>
                </c:pt>
                <c:pt idx="154">
                  <c:v>39356</c:v>
                </c:pt>
                <c:pt idx="155">
                  <c:v>39387</c:v>
                </c:pt>
                <c:pt idx="156">
                  <c:v>39417</c:v>
                </c:pt>
                <c:pt idx="157">
                  <c:v>39448</c:v>
                </c:pt>
                <c:pt idx="158">
                  <c:v>39479</c:v>
                </c:pt>
                <c:pt idx="159">
                  <c:v>39508</c:v>
                </c:pt>
                <c:pt idx="160">
                  <c:v>39539</c:v>
                </c:pt>
                <c:pt idx="161">
                  <c:v>39569</c:v>
                </c:pt>
                <c:pt idx="162">
                  <c:v>39600</c:v>
                </c:pt>
                <c:pt idx="163">
                  <c:v>39630</c:v>
                </c:pt>
                <c:pt idx="164">
                  <c:v>39661</c:v>
                </c:pt>
                <c:pt idx="165">
                  <c:v>39692</c:v>
                </c:pt>
                <c:pt idx="166">
                  <c:v>39722</c:v>
                </c:pt>
                <c:pt idx="167">
                  <c:v>39753</c:v>
                </c:pt>
                <c:pt idx="168">
                  <c:v>39783</c:v>
                </c:pt>
                <c:pt idx="169">
                  <c:v>39814</c:v>
                </c:pt>
                <c:pt idx="170">
                  <c:v>39845</c:v>
                </c:pt>
                <c:pt idx="171">
                  <c:v>39873</c:v>
                </c:pt>
                <c:pt idx="172">
                  <c:v>39904</c:v>
                </c:pt>
                <c:pt idx="173">
                  <c:v>39934</c:v>
                </c:pt>
                <c:pt idx="174">
                  <c:v>39965</c:v>
                </c:pt>
                <c:pt idx="175">
                  <c:v>39995</c:v>
                </c:pt>
                <c:pt idx="176">
                  <c:v>40026</c:v>
                </c:pt>
                <c:pt idx="177">
                  <c:v>40057</c:v>
                </c:pt>
                <c:pt idx="178">
                  <c:v>40087</c:v>
                </c:pt>
                <c:pt idx="179">
                  <c:v>40118</c:v>
                </c:pt>
                <c:pt idx="180">
                  <c:v>40148</c:v>
                </c:pt>
                <c:pt idx="181">
                  <c:v>40179</c:v>
                </c:pt>
                <c:pt idx="182">
                  <c:v>40210</c:v>
                </c:pt>
                <c:pt idx="183">
                  <c:v>40238</c:v>
                </c:pt>
                <c:pt idx="184">
                  <c:v>40269</c:v>
                </c:pt>
                <c:pt idx="185">
                  <c:v>40299</c:v>
                </c:pt>
                <c:pt idx="186">
                  <c:v>40330</c:v>
                </c:pt>
                <c:pt idx="187">
                  <c:v>40360</c:v>
                </c:pt>
                <c:pt idx="188">
                  <c:v>40391</c:v>
                </c:pt>
                <c:pt idx="189">
                  <c:v>40422</c:v>
                </c:pt>
                <c:pt idx="190">
                  <c:v>40452</c:v>
                </c:pt>
                <c:pt idx="191">
                  <c:v>40483</c:v>
                </c:pt>
                <c:pt idx="192">
                  <c:v>40513</c:v>
                </c:pt>
                <c:pt idx="193">
                  <c:v>40544</c:v>
                </c:pt>
                <c:pt idx="194">
                  <c:v>40575</c:v>
                </c:pt>
                <c:pt idx="195">
                  <c:v>40603</c:v>
                </c:pt>
                <c:pt idx="196">
                  <c:v>40634</c:v>
                </c:pt>
                <c:pt idx="197">
                  <c:v>40664</c:v>
                </c:pt>
                <c:pt idx="198">
                  <c:v>40695</c:v>
                </c:pt>
                <c:pt idx="199">
                  <c:v>40725</c:v>
                </c:pt>
                <c:pt idx="200">
                  <c:v>40756</c:v>
                </c:pt>
                <c:pt idx="201">
                  <c:v>40787</c:v>
                </c:pt>
                <c:pt idx="202">
                  <c:v>40817</c:v>
                </c:pt>
                <c:pt idx="203">
                  <c:v>40848</c:v>
                </c:pt>
                <c:pt idx="204">
                  <c:v>40878</c:v>
                </c:pt>
                <c:pt idx="205">
                  <c:v>40909</c:v>
                </c:pt>
                <c:pt idx="206">
                  <c:v>40940</c:v>
                </c:pt>
                <c:pt idx="207">
                  <c:v>40969</c:v>
                </c:pt>
                <c:pt idx="208">
                  <c:v>41000</c:v>
                </c:pt>
                <c:pt idx="209">
                  <c:v>41030</c:v>
                </c:pt>
                <c:pt idx="210">
                  <c:v>41061</c:v>
                </c:pt>
                <c:pt idx="211">
                  <c:v>41091</c:v>
                </c:pt>
                <c:pt idx="212">
                  <c:v>41122</c:v>
                </c:pt>
                <c:pt idx="213">
                  <c:v>41153</c:v>
                </c:pt>
                <c:pt idx="214">
                  <c:v>41183</c:v>
                </c:pt>
                <c:pt idx="215">
                  <c:v>41214</c:v>
                </c:pt>
                <c:pt idx="216">
                  <c:v>41244</c:v>
                </c:pt>
                <c:pt idx="217">
                  <c:v>41275</c:v>
                </c:pt>
                <c:pt idx="218">
                  <c:v>41306</c:v>
                </c:pt>
                <c:pt idx="219">
                  <c:v>41334</c:v>
                </c:pt>
                <c:pt idx="220">
                  <c:v>41365</c:v>
                </c:pt>
                <c:pt idx="221">
                  <c:v>41395</c:v>
                </c:pt>
                <c:pt idx="222">
                  <c:v>41426</c:v>
                </c:pt>
                <c:pt idx="223">
                  <c:v>41456</c:v>
                </c:pt>
                <c:pt idx="224">
                  <c:v>41487</c:v>
                </c:pt>
                <c:pt idx="225">
                  <c:v>41518</c:v>
                </c:pt>
                <c:pt idx="226">
                  <c:v>41548</c:v>
                </c:pt>
                <c:pt idx="227">
                  <c:v>41579</c:v>
                </c:pt>
                <c:pt idx="228">
                  <c:v>41609</c:v>
                </c:pt>
                <c:pt idx="229">
                  <c:v>41640</c:v>
                </c:pt>
                <c:pt idx="230">
                  <c:v>41671</c:v>
                </c:pt>
                <c:pt idx="231">
                  <c:v>41699</c:v>
                </c:pt>
                <c:pt idx="232">
                  <c:v>41730</c:v>
                </c:pt>
                <c:pt idx="233">
                  <c:v>41760</c:v>
                </c:pt>
                <c:pt idx="234">
                  <c:v>41791</c:v>
                </c:pt>
                <c:pt idx="235">
                  <c:v>41821</c:v>
                </c:pt>
                <c:pt idx="236">
                  <c:v>41852</c:v>
                </c:pt>
                <c:pt idx="237">
                  <c:v>41883</c:v>
                </c:pt>
                <c:pt idx="238">
                  <c:v>41913</c:v>
                </c:pt>
                <c:pt idx="239">
                  <c:v>41944</c:v>
                </c:pt>
                <c:pt idx="240">
                  <c:v>41974</c:v>
                </c:pt>
                <c:pt idx="241">
                  <c:v>42005</c:v>
                </c:pt>
                <c:pt idx="242">
                  <c:v>42036</c:v>
                </c:pt>
                <c:pt idx="243">
                  <c:v>42064</c:v>
                </c:pt>
                <c:pt idx="244">
                  <c:v>42095</c:v>
                </c:pt>
                <c:pt idx="245">
                  <c:v>42125</c:v>
                </c:pt>
                <c:pt idx="246">
                  <c:v>42156</c:v>
                </c:pt>
                <c:pt idx="247">
                  <c:v>42186</c:v>
                </c:pt>
                <c:pt idx="248">
                  <c:v>42217</c:v>
                </c:pt>
                <c:pt idx="249">
                  <c:v>42248</c:v>
                </c:pt>
                <c:pt idx="250">
                  <c:v>42278</c:v>
                </c:pt>
                <c:pt idx="251">
                  <c:v>42309</c:v>
                </c:pt>
                <c:pt idx="252">
                  <c:v>42339</c:v>
                </c:pt>
                <c:pt idx="253">
                  <c:v>42370</c:v>
                </c:pt>
                <c:pt idx="254">
                  <c:v>42401</c:v>
                </c:pt>
                <c:pt idx="255">
                  <c:v>42430</c:v>
                </c:pt>
                <c:pt idx="256">
                  <c:v>42461</c:v>
                </c:pt>
                <c:pt idx="257">
                  <c:v>42491</c:v>
                </c:pt>
                <c:pt idx="258">
                  <c:v>42522</c:v>
                </c:pt>
                <c:pt idx="259">
                  <c:v>42552</c:v>
                </c:pt>
                <c:pt idx="260">
                  <c:v>42583</c:v>
                </c:pt>
                <c:pt idx="261">
                  <c:v>42614</c:v>
                </c:pt>
                <c:pt idx="262">
                  <c:v>42644</c:v>
                </c:pt>
                <c:pt idx="263">
                  <c:v>42675</c:v>
                </c:pt>
                <c:pt idx="264">
                  <c:v>42705</c:v>
                </c:pt>
                <c:pt idx="265">
                  <c:v>42736</c:v>
                </c:pt>
                <c:pt idx="266">
                  <c:v>42767</c:v>
                </c:pt>
                <c:pt idx="267">
                  <c:v>42795</c:v>
                </c:pt>
                <c:pt idx="268">
                  <c:v>42826</c:v>
                </c:pt>
                <c:pt idx="269">
                  <c:v>42856</c:v>
                </c:pt>
                <c:pt idx="270">
                  <c:v>42887</c:v>
                </c:pt>
                <c:pt idx="271">
                  <c:v>42917</c:v>
                </c:pt>
                <c:pt idx="272">
                  <c:v>42948</c:v>
                </c:pt>
                <c:pt idx="273">
                  <c:v>42979</c:v>
                </c:pt>
                <c:pt idx="274">
                  <c:v>43009</c:v>
                </c:pt>
                <c:pt idx="275">
                  <c:v>43040</c:v>
                </c:pt>
                <c:pt idx="276">
                  <c:v>43070</c:v>
                </c:pt>
                <c:pt idx="277">
                  <c:v>43101</c:v>
                </c:pt>
                <c:pt idx="278">
                  <c:v>43132</c:v>
                </c:pt>
                <c:pt idx="279">
                  <c:v>43160</c:v>
                </c:pt>
                <c:pt idx="280">
                  <c:v>43191</c:v>
                </c:pt>
                <c:pt idx="281">
                  <c:v>43221</c:v>
                </c:pt>
                <c:pt idx="282">
                  <c:v>43252</c:v>
                </c:pt>
                <c:pt idx="283">
                  <c:v>43282</c:v>
                </c:pt>
                <c:pt idx="284">
                  <c:v>43313</c:v>
                </c:pt>
                <c:pt idx="285">
                  <c:v>43344</c:v>
                </c:pt>
                <c:pt idx="286">
                  <c:v>43374</c:v>
                </c:pt>
                <c:pt idx="287">
                  <c:v>43405</c:v>
                </c:pt>
                <c:pt idx="288">
                  <c:v>43435</c:v>
                </c:pt>
                <c:pt idx="289">
                  <c:v>43466</c:v>
                </c:pt>
                <c:pt idx="290">
                  <c:v>43497</c:v>
                </c:pt>
                <c:pt idx="291">
                  <c:v>43525</c:v>
                </c:pt>
                <c:pt idx="292">
                  <c:v>43556</c:v>
                </c:pt>
                <c:pt idx="293">
                  <c:v>43586</c:v>
                </c:pt>
                <c:pt idx="294">
                  <c:v>43617</c:v>
                </c:pt>
                <c:pt idx="295">
                  <c:v>43647</c:v>
                </c:pt>
                <c:pt idx="296">
                  <c:v>43678</c:v>
                </c:pt>
                <c:pt idx="297">
                  <c:v>43709</c:v>
                </c:pt>
                <c:pt idx="298">
                  <c:v>43739</c:v>
                </c:pt>
                <c:pt idx="299">
                  <c:v>43770</c:v>
                </c:pt>
                <c:pt idx="300">
                  <c:v>43800</c:v>
                </c:pt>
                <c:pt idx="301">
                  <c:v>43831</c:v>
                </c:pt>
                <c:pt idx="302">
                  <c:v>43862</c:v>
                </c:pt>
                <c:pt idx="303">
                  <c:v>43891</c:v>
                </c:pt>
                <c:pt idx="304">
                  <c:v>43922</c:v>
                </c:pt>
                <c:pt idx="305">
                  <c:v>43952</c:v>
                </c:pt>
                <c:pt idx="306">
                  <c:v>43983</c:v>
                </c:pt>
                <c:pt idx="307">
                  <c:v>44013</c:v>
                </c:pt>
                <c:pt idx="308">
                  <c:v>44044</c:v>
                </c:pt>
                <c:pt idx="309">
                  <c:v>44075</c:v>
                </c:pt>
                <c:pt idx="310">
                  <c:v>44105</c:v>
                </c:pt>
                <c:pt idx="311">
                  <c:v>44136</c:v>
                </c:pt>
                <c:pt idx="312">
                  <c:v>44166</c:v>
                </c:pt>
                <c:pt idx="313">
                  <c:v>44197</c:v>
                </c:pt>
                <c:pt idx="314">
                  <c:v>44228</c:v>
                </c:pt>
                <c:pt idx="315">
                  <c:v>44256</c:v>
                </c:pt>
                <c:pt idx="316">
                  <c:v>44287</c:v>
                </c:pt>
                <c:pt idx="317">
                  <c:v>44317</c:v>
                </c:pt>
                <c:pt idx="318">
                  <c:v>44348</c:v>
                </c:pt>
                <c:pt idx="319">
                  <c:v>44378</c:v>
                </c:pt>
                <c:pt idx="320">
                  <c:v>44409</c:v>
                </c:pt>
                <c:pt idx="321">
                  <c:v>44440</c:v>
                </c:pt>
                <c:pt idx="322">
                  <c:v>44470</c:v>
                </c:pt>
                <c:pt idx="323">
                  <c:v>44501</c:v>
                </c:pt>
                <c:pt idx="324">
                  <c:v>44531</c:v>
                </c:pt>
                <c:pt idx="325">
                  <c:v>44562</c:v>
                </c:pt>
                <c:pt idx="326">
                  <c:v>44593</c:v>
                </c:pt>
              </c:numCache>
            </c:numRef>
          </c:cat>
          <c:val>
            <c:numRef>
              <c:f>'Not in LF counts'!$F$13:$F$339</c:f>
              <c:numCache>
                <c:formatCode>_(* #,##0_);_(* \(#,##0\);_(* "-"??_);_(@_)</c:formatCode>
                <c:ptCount val="327"/>
                <c:pt idx="0">
                  <c:v>33450</c:v>
                </c:pt>
                <c:pt idx="1">
                  <c:v>33257</c:v>
                </c:pt>
                <c:pt idx="2">
                  <c:v>32867</c:v>
                </c:pt>
                <c:pt idx="3">
                  <c:v>32635</c:v>
                </c:pt>
                <c:pt idx="4">
                  <c:v>32856</c:v>
                </c:pt>
                <c:pt idx="5">
                  <c:v>33125</c:v>
                </c:pt>
                <c:pt idx="6">
                  <c:v>33390</c:v>
                </c:pt>
                <c:pt idx="7">
                  <c:v>34087</c:v>
                </c:pt>
                <c:pt idx="8">
                  <c:v>33833</c:v>
                </c:pt>
                <c:pt idx="9">
                  <c:v>35051</c:v>
                </c:pt>
                <c:pt idx="10">
                  <c:v>35880</c:v>
                </c:pt>
                <c:pt idx="11">
                  <c:v>36459</c:v>
                </c:pt>
                <c:pt idx="12">
                  <c:v>36095</c:v>
                </c:pt>
                <c:pt idx="13">
                  <c:v>35511</c:v>
                </c:pt>
                <c:pt idx="14">
                  <c:v>35910</c:v>
                </c:pt>
                <c:pt idx="15">
                  <c:v>36909</c:v>
                </c:pt>
                <c:pt idx="16">
                  <c:v>37919</c:v>
                </c:pt>
                <c:pt idx="17">
                  <c:v>38563</c:v>
                </c:pt>
                <c:pt idx="18">
                  <c:v>38476</c:v>
                </c:pt>
                <c:pt idx="19">
                  <c:v>38110</c:v>
                </c:pt>
                <c:pt idx="20">
                  <c:v>38931</c:v>
                </c:pt>
                <c:pt idx="21">
                  <c:v>38249</c:v>
                </c:pt>
                <c:pt idx="22">
                  <c:v>38117</c:v>
                </c:pt>
                <c:pt idx="23">
                  <c:v>38586</c:v>
                </c:pt>
                <c:pt idx="24">
                  <c:v>40001</c:v>
                </c:pt>
                <c:pt idx="25">
                  <c:v>40995</c:v>
                </c:pt>
                <c:pt idx="26">
                  <c:v>41822</c:v>
                </c:pt>
                <c:pt idx="27">
                  <c:v>41795</c:v>
                </c:pt>
                <c:pt idx="28">
                  <c:v>42325</c:v>
                </c:pt>
                <c:pt idx="29">
                  <c:v>42545</c:v>
                </c:pt>
                <c:pt idx="30">
                  <c:v>42865</c:v>
                </c:pt>
                <c:pt idx="31">
                  <c:v>42918</c:v>
                </c:pt>
                <c:pt idx="32">
                  <c:v>42720</c:v>
                </c:pt>
                <c:pt idx="33">
                  <c:v>43031</c:v>
                </c:pt>
                <c:pt idx="34">
                  <c:v>43262</c:v>
                </c:pt>
                <c:pt idx="35">
                  <c:v>43889</c:v>
                </c:pt>
                <c:pt idx="36">
                  <c:v>43484</c:v>
                </c:pt>
                <c:pt idx="37">
                  <c:v>43408</c:v>
                </c:pt>
                <c:pt idx="38">
                  <c:v>43402</c:v>
                </c:pt>
                <c:pt idx="39">
                  <c:v>43340</c:v>
                </c:pt>
                <c:pt idx="40">
                  <c:v>43275</c:v>
                </c:pt>
                <c:pt idx="41">
                  <c:v>43855</c:v>
                </c:pt>
                <c:pt idx="42">
                  <c:v>44283</c:v>
                </c:pt>
                <c:pt idx="43">
                  <c:v>44626</c:v>
                </c:pt>
                <c:pt idx="44">
                  <c:v>44933</c:v>
                </c:pt>
                <c:pt idx="45">
                  <c:v>44485</c:v>
                </c:pt>
                <c:pt idx="46">
                  <c:v>44020</c:v>
                </c:pt>
                <c:pt idx="47">
                  <c:v>42899</c:v>
                </c:pt>
                <c:pt idx="48">
                  <c:v>42027</c:v>
                </c:pt>
                <c:pt idx="49">
                  <c:v>41575</c:v>
                </c:pt>
                <c:pt idx="50">
                  <c:v>41963</c:v>
                </c:pt>
                <c:pt idx="51">
                  <c:v>42961</c:v>
                </c:pt>
                <c:pt idx="52">
                  <c:v>43240</c:v>
                </c:pt>
                <c:pt idx="53">
                  <c:v>42963</c:v>
                </c:pt>
                <c:pt idx="54">
                  <c:v>43326</c:v>
                </c:pt>
                <c:pt idx="55">
                  <c:v>43483</c:v>
                </c:pt>
                <c:pt idx="56">
                  <c:v>43333</c:v>
                </c:pt>
                <c:pt idx="57">
                  <c:v>43856</c:v>
                </c:pt>
                <c:pt idx="58">
                  <c:v>44039</c:v>
                </c:pt>
                <c:pt idx="59">
                  <c:v>43870</c:v>
                </c:pt>
                <c:pt idx="60">
                  <c:v>44677</c:v>
                </c:pt>
                <c:pt idx="61">
                  <c:v>45067</c:v>
                </c:pt>
                <c:pt idx="62">
                  <c:v>44181</c:v>
                </c:pt>
                <c:pt idx="63">
                  <c:v>43152</c:v>
                </c:pt>
                <c:pt idx="64">
                  <c:v>42762</c:v>
                </c:pt>
                <c:pt idx="65">
                  <c:v>43202</c:v>
                </c:pt>
                <c:pt idx="66">
                  <c:v>42438</c:v>
                </c:pt>
                <c:pt idx="67">
                  <c:v>42284</c:v>
                </c:pt>
                <c:pt idx="68">
                  <c:v>41715</c:v>
                </c:pt>
                <c:pt idx="69">
                  <c:v>41338</c:v>
                </c:pt>
                <c:pt idx="70">
                  <c:v>41600</c:v>
                </c:pt>
                <c:pt idx="71">
                  <c:v>42134</c:v>
                </c:pt>
                <c:pt idx="72">
                  <c:v>41749</c:v>
                </c:pt>
                <c:pt idx="73">
                  <c:v>40896</c:v>
                </c:pt>
                <c:pt idx="74">
                  <c:v>41441</c:v>
                </c:pt>
                <c:pt idx="75">
                  <c:v>41556</c:v>
                </c:pt>
                <c:pt idx="76">
                  <c:v>41369</c:v>
                </c:pt>
                <c:pt idx="77">
                  <c:v>41038</c:v>
                </c:pt>
                <c:pt idx="78">
                  <c:v>41554</c:v>
                </c:pt>
                <c:pt idx="79">
                  <c:v>41675</c:v>
                </c:pt>
                <c:pt idx="80">
                  <c:v>42316</c:v>
                </c:pt>
                <c:pt idx="81">
                  <c:v>42042</c:v>
                </c:pt>
                <c:pt idx="82">
                  <c:v>41214</c:v>
                </c:pt>
                <c:pt idx="83">
                  <c:v>40519</c:v>
                </c:pt>
                <c:pt idx="84">
                  <c:v>40205</c:v>
                </c:pt>
                <c:pt idx="85">
                  <c:v>40557</c:v>
                </c:pt>
                <c:pt idx="86">
                  <c:v>39891</c:v>
                </c:pt>
                <c:pt idx="87">
                  <c:v>39652</c:v>
                </c:pt>
                <c:pt idx="88">
                  <c:v>39502</c:v>
                </c:pt>
                <c:pt idx="89">
                  <c:v>40215</c:v>
                </c:pt>
                <c:pt idx="90">
                  <c:v>39826</c:v>
                </c:pt>
                <c:pt idx="91">
                  <c:v>39846</c:v>
                </c:pt>
                <c:pt idx="92">
                  <c:v>39786</c:v>
                </c:pt>
                <c:pt idx="93">
                  <c:v>40633</c:v>
                </c:pt>
                <c:pt idx="94">
                  <c:v>40949</c:v>
                </c:pt>
                <c:pt idx="95">
                  <c:v>41316</c:v>
                </c:pt>
                <c:pt idx="96">
                  <c:v>41492</c:v>
                </c:pt>
                <c:pt idx="97">
                  <c:v>41495</c:v>
                </c:pt>
                <c:pt idx="98">
                  <c:v>41489</c:v>
                </c:pt>
                <c:pt idx="99">
                  <c:v>42476</c:v>
                </c:pt>
                <c:pt idx="100">
                  <c:v>43471</c:v>
                </c:pt>
                <c:pt idx="101">
                  <c:v>43070</c:v>
                </c:pt>
                <c:pt idx="102">
                  <c:v>43013</c:v>
                </c:pt>
                <c:pt idx="103">
                  <c:v>42815</c:v>
                </c:pt>
                <c:pt idx="104">
                  <c:v>42942</c:v>
                </c:pt>
                <c:pt idx="105">
                  <c:v>42473</c:v>
                </c:pt>
                <c:pt idx="106">
                  <c:v>43205</c:v>
                </c:pt>
                <c:pt idx="107">
                  <c:v>43944</c:v>
                </c:pt>
                <c:pt idx="108">
                  <c:v>44226</c:v>
                </c:pt>
                <c:pt idx="109">
                  <c:v>43747</c:v>
                </c:pt>
                <c:pt idx="110">
                  <c:v>43378</c:v>
                </c:pt>
                <c:pt idx="111">
                  <c:v>41661</c:v>
                </c:pt>
                <c:pt idx="112">
                  <c:v>40599</c:v>
                </c:pt>
                <c:pt idx="113">
                  <c:v>40865</c:v>
                </c:pt>
                <c:pt idx="114">
                  <c:v>41634</c:v>
                </c:pt>
                <c:pt idx="115">
                  <c:v>42823</c:v>
                </c:pt>
                <c:pt idx="116">
                  <c:v>43378</c:v>
                </c:pt>
                <c:pt idx="117">
                  <c:v>44776</c:v>
                </c:pt>
                <c:pt idx="118">
                  <c:v>44597</c:v>
                </c:pt>
                <c:pt idx="119">
                  <c:v>44183</c:v>
                </c:pt>
                <c:pt idx="120">
                  <c:v>43883</c:v>
                </c:pt>
                <c:pt idx="121">
                  <c:v>44586</c:v>
                </c:pt>
                <c:pt idx="122">
                  <c:v>45422</c:v>
                </c:pt>
                <c:pt idx="123">
                  <c:v>46520</c:v>
                </c:pt>
                <c:pt idx="124">
                  <c:v>47232</c:v>
                </c:pt>
                <c:pt idx="125">
                  <c:v>45929</c:v>
                </c:pt>
                <c:pt idx="126">
                  <c:v>45605</c:v>
                </c:pt>
                <c:pt idx="127">
                  <c:v>45296</c:v>
                </c:pt>
                <c:pt idx="128">
                  <c:v>45009</c:v>
                </c:pt>
                <c:pt idx="129">
                  <c:v>44346</c:v>
                </c:pt>
                <c:pt idx="130">
                  <c:v>44630</c:v>
                </c:pt>
                <c:pt idx="131">
                  <c:v>43899</c:v>
                </c:pt>
                <c:pt idx="132">
                  <c:v>43055</c:v>
                </c:pt>
                <c:pt idx="133">
                  <c:v>42716</c:v>
                </c:pt>
                <c:pt idx="134">
                  <c:v>42341</c:v>
                </c:pt>
                <c:pt idx="135">
                  <c:v>41140</c:v>
                </c:pt>
                <c:pt idx="136">
                  <c:v>40595</c:v>
                </c:pt>
                <c:pt idx="137">
                  <c:v>41390</c:v>
                </c:pt>
                <c:pt idx="138">
                  <c:v>41133</c:v>
                </c:pt>
                <c:pt idx="139">
                  <c:v>40860</c:v>
                </c:pt>
                <c:pt idx="140">
                  <c:v>40753</c:v>
                </c:pt>
                <c:pt idx="141">
                  <c:v>39187</c:v>
                </c:pt>
                <c:pt idx="142">
                  <c:v>38046</c:v>
                </c:pt>
                <c:pt idx="143">
                  <c:v>37860</c:v>
                </c:pt>
                <c:pt idx="144">
                  <c:v>37605</c:v>
                </c:pt>
                <c:pt idx="145">
                  <c:v>37521</c:v>
                </c:pt>
                <c:pt idx="146">
                  <c:v>36625</c:v>
                </c:pt>
                <c:pt idx="147">
                  <c:v>36333</c:v>
                </c:pt>
                <c:pt idx="148">
                  <c:v>36044</c:v>
                </c:pt>
                <c:pt idx="149">
                  <c:v>35975</c:v>
                </c:pt>
                <c:pt idx="150">
                  <c:v>35964</c:v>
                </c:pt>
                <c:pt idx="151">
                  <c:v>36245</c:v>
                </c:pt>
                <c:pt idx="152">
                  <c:v>36635</c:v>
                </c:pt>
                <c:pt idx="153">
                  <c:v>37113</c:v>
                </c:pt>
                <c:pt idx="154">
                  <c:v>37444</c:v>
                </c:pt>
                <c:pt idx="155">
                  <c:v>37828</c:v>
                </c:pt>
                <c:pt idx="156">
                  <c:v>38753</c:v>
                </c:pt>
                <c:pt idx="157">
                  <c:v>39086</c:v>
                </c:pt>
                <c:pt idx="158">
                  <c:v>39595</c:v>
                </c:pt>
                <c:pt idx="159">
                  <c:v>39525</c:v>
                </c:pt>
                <c:pt idx="160">
                  <c:v>38664</c:v>
                </c:pt>
                <c:pt idx="161">
                  <c:v>38382</c:v>
                </c:pt>
                <c:pt idx="162">
                  <c:v>38627</c:v>
                </c:pt>
                <c:pt idx="163">
                  <c:v>38840</c:v>
                </c:pt>
                <c:pt idx="164">
                  <c:v>39415</c:v>
                </c:pt>
                <c:pt idx="165">
                  <c:v>40280</c:v>
                </c:pt>
                <c:pt idx="166">
                  <c:v>40929</c:v>
                </c:pt>
                <c:pt idx="167">
                  <c:v>41517</c:v>
                </c:pt>
                <c:pt idx="168">
                  <c:v>41553</c:v>
                </c:pt>
                <c:pt idx="169">
                  <c:v>40616</c:v>
                </c:pt>
                <c:pt idx="170">
                  <c:v>40441</c:v>
                </c:pt>
                <c:pt idx="171">
                  <c:v>40792</c:v>
                </c:pt>
                <c:pt idx="172">
                  <c:v>41132</c:v>
                </c:pt>
                <c:pt idx="173">
                  <c:v>40914</c:v>
                </c:pt>
                <c:pt idx="174">
                  <c:v>41586</c:v>
                </c:pt>
                <c:pt idx="175">
                  <c:v>41608</c:v>
                </c:pt>
                <c:pt idx="176">
                  <c:v>41269</c:v>
                </c:pt>
                <c:pt idx="177">
                  <c:v>41863</c:v>
                </c:pt>
                <c:pt idx="178">
                  <c:v>42473</c:v>
                </c:pt>
                <c:pt idx="179">
                  <c:v>43453</c:v>
                </c:pt>
                <c:pt idx="180">
                  <c:v>44496</c:v>
                </c:pt>
                <c:pt idx="181">
                  <c:v>45847</c:v>
                </c:pt>
                <c:pt idx="182">
                  <c:v>46051</c:v>
                </c:pt>
                <c:pt idx="183">
                  <c:v>46672</c:v>
                </c:pt>
                <c:pt idx="184">
                  <c:v>47465</c:v>
                </c:pt>
                <c:pt idx="185">
                  <c:v>48281</c:v>
                </c:pt>
                <c:pt idx="186">
                  <c:v>48782</c:v>
                </c:pt>
                <c:pt idx="187">
                  <c:v>49044</c:v>
                </c:pt>
                <c:pt idx="188">
                  <c:v>49642</c:v>
                </c:pt>
                <c:pt idx="189">
                  <c:v>49611</c:v>
                </c:pt>
                <c:pt idx="190">
                  <c:v>48978</c:v>
                </c:pt>
                <c:pt idx="191">
                  <c:v>48278</c:v>
                </c:pt>
                <c:pt idx="192">
                  <c:v>48093</c:v>
                </c:pt>
                <c:pt idx="193">
                  <c:v>47843</c:v>
                </c:pt>
                <c:pt idx="194">
                  <c:v>49109</c:v>
                </c:pt>
                <c:pt idx="195">
                  <c:v>50059</c:v>
                </c:pt>
                <c:pt idx="196">
                  <c:v>50922</c:v>
                </c:pt>
                <c:pt idx="197">
                  <c:v>51635</c:v>
                </c:pt>
                <c:pt idx="198">
                  <c:v>49731</c:v>
                </c:pt>
                <c:pt idx="199">
                  <c:v>48317</c:v>
                </c:pt>
                <c:pt idx="200">
                  <c:v>47063</c:v>
                </c:pt>
                <c:pt idx="201">
                  <c:v>47497</c:v>
                </c:pt>
                <c:pt idx="202">
                  <c:v>48553</c:v>
                </c:pt>
                <c:pt idx="203">
                  <c:v>49293</c:v>
                </c:pt>
                <c:pt idx="204">
                  <c:v>49213</c:v>
                </c:pt>
                <c:pt idx="205">
                  <c:v>48896</c:v>
                </c:pt>
                <c:pt idx="206">
                  <c:v>47560</c:v>
                </c:pt>
                <c:pt idx="207">
                  <c:v>47033</c:v>
                </c:pt>
                <c:pt idx="208">
                  <c:v>46136</c:v>
                </c:pt>
                <c:pt idx="209">
                  <c:v>44933</c:v>
                </c:pt>
                <c:pt idx="210">
                  <c:v>45546</c:v>
                </c:pt>
                <c:pt idx="211">
                  <c:v>45977</c:v>
                </c:pt>
                <c:pt idx="212">
                  <c:v>46656</c:v>
                </c:pt>
                <c:pt idx="213">
                  <c:v>46506</c:v>
                </c:pt>
                <c:pt idx="214">
                  <c:v>46087</c:v>
                </c:pt>
                <c:pt idx="215">
                  <c:v>46435</c:v>
                </c:pt>
                <c:pt idx="216">
                  <c:v>46361</c:v>
                </c:pt>
                <c:pt idx="217">
                  <c:v>46391</c:v>
                </c:pt>
                <c:pt idx="218">
                  <c:v>46873</c:v>
                </c:pt>
                <c:pt idx="219">
                  <c:v>46092</c:v>
                </c:pt>
                <c:pt idx="220">
                  <c:v>46435</c:v>
                </c:pt>
                <c:pt idx="221">
                  <c:v>46449</c:v>
                </c:pt>
                <c:pt idx="222">
                  <c:v>46822</c:v>
                </c:pt>
                <c:pt idx="223">
                  <c:v>47764</c:v>
                </c:pt>
                <c:pt idx="224">
                  <c:v>47876</c:v>
                </c:pt>
                <c:pt idx="225">
                  <c:v>46528</c:v>
                </c:pt>
                <c:pt idx="226">
                  <c:v>45815</c:v>
                </c:pt>
                <c:pt idx="227">
                  <c:v>45718</c:v>
                </c:pt>
                <c:pt idx="228">
                  <c:v>45974</c:v>
                </c:pt>
                <c:pt idx="229">
                  <c:v>46791</c:v>
                </c:pt>
                <c:pt idx="230">
                  <c:v>46555</c:v>
                </c:pt>
                <c:pt idx="231">
                  <c:v>46894</c:v>
                </c:pt>
                <c:pt idx="232">
                  <c:v>47580</c:v>
                </c:pt>
                <c:pt idx="233">
                  <c:v>47958</c:v>
                </c:pt>
                <c:pt idx="234">
                  <c:v>48104</c:v>
                </c:pt>
                <c:pt idx="235">
                  <c:v>47410</c:v>
                </c:pt>
                <c:pt idx="236">
                  <c:v>47267</c:v>
                </c:pt>
                <c:pt idx="237">
                  <c:v>47056</c:v>
                </c:pt>
                <c:pt idx="238">
                  <c:v>47919</c:v>
                </c:pt>
                <c:pt idx="239">
                  <c:v>46800</c:v>
                </c:pt>
                <c:pt idx="240">
                  <c:v>46710</c:v>
                </c:pt>
                <c:pt idx="241">
                  <c:v>46891</c:v>
                </c:pt>
                <c:pt idx="242">
                  <c:v>47878</c:v>
                </c:pt>
                <c:pt idx="243">
                  <c:v>49344</c:v>
                </c:pt>
                <c:pt idx="244">
                  <c:v>49640</c:v>
                </c:pt>
                <c:pt idx="245">
                  <c:v>50069</c:v>
                </c:pt>
                <c:pt idx="246">
                  <c:v>50409</c:v>
                </c:pt>
                <c:pt idx="247">
                  <c:v>51151</c:v>
                </c:pt>
                <c:pt idx="248">
                  <c:v>51475</c:v>
                </c:pt>
                <c:pt idx="249">
                  <c:v>51958</c:v>
                </c:pt>
                <c:pt idx="250">
                  <c:v>51433</c:v>
                </c:pt>
                <c:pt idx="251">
                  <c:v>51999</c:v>
                </c:pt>
                <c:pt idx="252">
                  <c:v>52074</c:v>
                </c:pt>
                <c:pt idx="253">
                  <c:v>51824</c:v>
                </c:pt>
                <c:pt idx="254">
                  <c:v>51473</c:v>
                </c:pt>
                <c:pt idx="255">
                  <c:v>50148</c:v>
                </c:pt>
                <c:pt idx="256">
                  <c:v>50251</c:v>
                </c:pt>
                <c:pt idx="257">
                  <c:v>51151</c:v>
                </c:pt>
                <c:pt idx="258">
                  <c:v>50783</c:v>
                </c:pt>
                <c:pt idx="259">
                  <c:v>50119</c:v>
                </c:pt>
                <c:pt idx="260">
                  <c:v>49662</c:v>
                </c:pt>
                <c:pt idx="261">
                  <c:v>50162</c:v>
                </c:pt>
                <c:pt idx="262">
                  <c:v>49939</c:v>
                </c:pt>
                <c:pt idx="263">
                  <c:v>50140</c:v>
                </c:pt>
                <c:pt idx="264">
                  <c:v>49494</c:v>
                </c:pt>
                <c:pt idx="265">
                  <c:v>48977</c:v>
                </c:pt>
                <c:pt idx="266">
                  <c:v>47935</c:v>
                </c:pt>
                <c:pt idx="267">
                  <c:v>48160</c:v>
                </c:pt>
                <c:pt idx="268">
                  <c:v>47715</c:v>
                </c:pt>
                <c:pt idx="269">
                  <c:v>46535</c:v>
                </c:pt>
                <c:pt idx="270">
                  <c:v>46442</c:v>
                </c:pt>
                <c:pt idx="271">
                  <c:v>46311</c:v>
                </c:pt>
                <c:pt idx="272">
                  <c:v>45744</c:v>
                </c:pt>
                <c:pt idx="273">
                  <c:v>44920</c:v>
                </c:pt>
                <c:pt idx="274">
                  <c:v>45202</c:v>
                </c:pt>
                <c:pt idx="275">
                  <c:v>44236</c:v>
                </c:pt>
                <c:pt idx="276">
                  <c:v>44996</c:v>
                </c:pt>
                <c:pt idx="277">
                  <c:v>45178</c:v>
                </c:pt>
                <c:pt idx="278">
                  <c:v>45124</c:v>
                </c:pt>
                <c:pt idx="279">
                  <c:v>44726</c:v>
                </c:pt>
                <c:pt idx="280">
                  <c:v>43997</c:v>
                </c:pt>
                <c:pt idx="281">
                  <c:v>43809</c:v>
                </c:pt>
                <c:pt idx="282">
                  <c:v>43342</c:v>
                </c:pt>
                <c:pt idx="283">
                  <c:v>43809</c:v>
                </c:pt>
                <c:pt idx="284">
                  <c:v>44270</c:v>
                </c:pt>
                <c:pt idx="285">
                  <c:v>44112</c:v>
                </c:pt>
                <c:pt idx="286">
                  <c:v>43434</c:v>
                </c:pt>
                <c:pt idx="287">
                  <c:v>43371</c:v>
                </c:pt>
                <c:pt idx="288">
                  <c:v>42537</c:v>
                </c:pt>
                <c:pt idx="289">
                  <c:v>42600</c:v>
                </c:pt>
                <c:pt idx="290">
                  <c:v>43053</c:v>
                </c:pt>
                <c:pt idx="291">
                  <c:v>42509</c:v>
                </c:pt>
                <c:pt idx="292">
                  <c:v>41473</c:v>
                </c:pt>
                <c:pt idx="293">
                  <c:v>40477</c:v>
                </c:pt>
                <c:pt idx="294">
                  <c:v>40492</c:v>
                </c:pt>
                <c:pt idx="295">
                  <c:v>40462</c:v>
                </c:pt>
                <c:pt idx="296">
                  <c:v>40899</c:v>
                </c:pt>
                <c:pt idx="297">
                  <c:v>41109</c:v>
                </c:pt>
                <c:pt idx="298">
                  <c:v>41004</c:v>
                </c:pt>
                <c:pt idx="299">
                  <c:v>40979</c:v>
                </c:pt>
                <c:pt idx="300">
                  <c:v>40667</c:v>
                </c:pt>
                <c:pt idx="301">
                  <c:v>40183</c:v>
                </c:pt>
                <c:pt idx="302">
                  <c:v>39828</c:v>
                </c:pt>
                <c:pt idx="303">
                  <c:v>40581</c:v>
                </c:pt>
                <c:pt idx="304">
                  <c:v>42407</c:v>
                </c:pt>
                <c:pt idx="305">
                  <c:v>43054</c:v>
                </c:pt>
                <c:pt idx="306">
                  <c:v>43930</c:v>
                </c:pt>
                <c:pt idx="307">
                  <c:v>43718</c:v>
                </c:pt>
                <c:pt idx="308">
                  <c:v>43258</c:v>
                </c:pt>
                <c:pt idx="309">
                  <c:v>43250</c:v>
                </c:pt>
                <c:pt idx="310">
                  <c:v>43854</c:v>
                </c:pt>
                <c:pt idx="311">
                  <c:v>44541</c:v>
                </c:pt>
                <c:pt idx="312">
                  <c:v>44796</c:v>
                </c:pt>
                <c:pt idx="313">
                  <c:v>44569</c:v>
                </c:pt>
                <c:pt idx="314">
                  <c:v>44436</c:v>
                </c:pt>
                <c:pt idx="315">
                  <c:v>44498</c:v>
                </c:pt>
                <c:pt idx="316">
                  <c:v>43501</c:v>
                </c:pt>
                <c:pt idx="317">
                  <c:v>43695</c:v>
                </c:pt>
                <c:pt idx="318">
                  <c:v>43205</c:v>
                </c:pt>
                <c:pt idx="319">
                  <c:v>43619</c:v>
                </c:pt>
                <c:pt idx="320">
                  <c:v>43848</c:v>
                </c:pt>
                <c:pt idx="321">
                  <c:v>43592</c:v>
                </c:pt>
                <c:pt idx="322">
                  <c:v>42771</c:v>
                </c:pt>
                <c:pt idx="323">
                  <c:v>42055</c:v>
                </c:pt>
                <c:pt idx="324" formatCode="0">
                  <c:v>42411.181691666701</c:v>
                </c:pt>
                <c:pt idx="325" formatCode="0">
                  <c:v>42608.004916666701</c:v>
                </c:pt>
                <c:pt idx="326" formatCode="0">
                  <c:v>43512.816550000003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AB7-493B-B1CF-E067569DF1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5201944"/>
        <c:axId val="675206536"/>
      </c:lineChart>
      <c:dateAx>
        <c:axId val="675201944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5206536"/>
        <c:crosses val="autoZero"/>
        <c:auto val="1"/>
        <c:lblOffset val="100"/>
        <c:baseTimeUnit val="months"/>
      </c:dateAx>
      <c:valAx>
        <c:axId val="675206536"/>
        <c:scaling>
          <c:orientation val="minMax"/>
          <c:max val="2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5201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MT</c:v>
          </c:tx>
          <c:spPr>
            <a:ln w="444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[1]monthly!$A$170:$A$555</c:f>
              <c:numCache>
                <c:formatCode>General</c:formatCode>
                <c:ptCount val="386"/>
                <c:pt idx="0">
                  <c:v>1990</c:v>
                </c:pt>
                <c:pt idx="12">
                  <c:v>1991</c:v>
                </c:pt>
                <c:pt idx="24">
                  <c:v>1992</c:v>
                </c:pt>
                <c:pt idx="36">
                  <c:v>1993</c:v>
                </c:pt>
                <c:pt idx="48">
                  <c:v>1994</c:v>
                </c:pt>
                <c:pt idx="60">
                  <c:v>1995</c:v>
                </c:pt>
                <c:pt idx="72">
                  <c:v>1996</c:v>
                </c:pt>
                <c:pt idx="84">
                  <c:v>1997</c:v>
                </c:pt>
                <c:pt idx="96">
                  <c:v>1998</c:v>
                </c:pt>
                <c:pt idx="108">
                  <c:v>1999</c:v>
                </c:pt>
                <c:pt idx="120">
                  <c:v>2000</c:v>
                </c:pt>
                <c:pt idx="132">
                  <c:v>2001</c:v>
                </c:pt>
                <c:pt idx="144">
                  <c:v>2002</c:v>
                </c:pt>
                <c:pt idx="156">
                  <c:v>2003</c:v>
                </c:pt>
                <c:pt idx="168">
                  <c:v>2004</c:v>
                </c:pt>
                <c:pt idx="180">
                  <c:v>2005</c:v>
                </c:pt>
                <c:pt idx="192">
                  <c:v>2006</c:v>
                </c:pt>
                <c:pt idx="204">
                  <c:v>2007</c:v>
                </c:pt>
                <c:pt idx="216">
                  <c:v>2008</c:v>
                </c:pt>
                <c:pt idx="228">
                  <c:v>2009</c:v>
                </c:pt>
                <c:pt idx="240">
                  <c:v>2010</c:v>
                </c:pt>
                <c:pt idx="252">
                  <c:v>2011</c:v>
                </c:pt>
                <c:pt idx="264">
                  <c:v>2012</c:v>
                </c:pt>
                <c:pt idx="276">
                  <c:v>2013</c:v>
                </c:pt>
                <c:pt idx="288">
                  <c:v>2014</c:v>
                </c:pt>
                <c:pt idx="300">
                  <c:v>2015</c:v>
                </c:pt>
                <c:pt idx="312">
                  <c:v>2016</c:v>
                </c:pt>
                <c:pt idx="324">
                  <c:v>2017</c:v>
                </c:pt>
                <c:pt idx="336">
                  <c:v>2018</c:v>
                </c:pt>
                <c:pt idx="348">
                  <c:v>2019</c:v>
                </c:pt>
                <c:pt idx="360">
                  <c:v>2020</c:v>
                </c:pt>
                <c:pt idx="372">
                  <c:v>2021</c:v>
                </c:pt>
                <c:pt idx="384">
                  <c:v>2022</c:v>
                </c:pt>
              </c:numCache>
            </c:numRef>
          </c:cat>
          <c:val>
            <c:numRef>
              <c:f>'US v MT'!$C$170:$C$555</c:f>
              <c:numCache>
                <c:formatCode>#0.0</c:formatCode>
                <c:ptCount val="386"/>
                <c:pt idx="0">
                  <c:v>68.8</c:v>
                </c:pt>
                <c:pt idx="1">
                  <c:v>68.900000000000006</c:v>
                </c:pt>
                <c:pt idx="2">
                  <c:v>69</c:v>
                </c:pt>
                <c:pt idx="3">
                  <c:v>69</c:v>
                </c:pt>
                <c:pt idx="4">
                  <c:v>67.599999999999994</c:v>
                </c:pt>
                <c:pt idx="5">
                  <c:v>67.2</c:v>
                </c:pt>
                <c:pt idx="6">
                  <c:v>67.099999999999994</c:v>
                </c:pt>
                <c:pt idx="7">
                  <c:v>67</c:v>
                </c:pt>
                <c:pt idx="8">
                  <c:v>67</c:v>
                </c:pt>
                <c:pt idx="9">
                  <c:v>66.900000000000006</c:v>
                </c:pt>
                <c:pt idx="10">
                  <c:v>66.900000000000006</c:v>
                </c:pt>
                <c:pt idx="11">
                  <c:v>67</c:v>
                </c:pt>
                <c:pt idx="12">
                  <c:v>67</c:v>
                </c:pt>
                <c:pt idx="13">
                  <c:v>66.900000000000006</c:v>
                </c:pt>
                <c:pt idx="14">
                  <c:v>66.900000000000006</c:v>
                </c:pt>
                <c:pt idx="15">
                  <c:v>66.8</c:v>
                </c:pt>
                <c:pt idx="16">
                  <c:v>66.8</c:v>
                </c:pt>
                <c:pt idx="17">
                  <c:v>66.8</c:v>
                </c:pt>
                <c:pt idx="18">
                  <c:v>66.7</c:v>
                </c:pt>
                <c:pt idx="19">
                  <c:v>66.8</c:v>
                </c:pt>
                <c:pt idx="20">
                  <c:v>66.8</c:v>
                </c:pt>
                <c:pt idx="21">
                  <c:v>66.900000000000006</c:v>
                </c:pt>
                <c:pt idx="22">
                  <c:v>67</c:v>
                </c:pt>
                <c:pt idx="23">
                  <c:v>67.400000000000006</c:v>
                </c:pt>
                <c:pt idx="24">
                  <c:v>67.7</c:v>
                </c:pt>
                <c:pt idx="25">
                  <c:v>68</c:v>
                </c:pt>
                <c:pt idx="26">
                  <c:v>68.3</c:v>
                </c:pt>
                <c:pt idx="27">
                  <c:v>68.5</c:v>
                </c:pt>
                <c:pt idx="28">
                  <c:v>68.7</c:v>
                </c:pt>
                <c:pt idx="29">
                  <c:v>68.7</c:v>
                </c:pt>
                <c:pt idx="30">
                  <c:v>68.900000000000006</c:v>
                </c:pt>
                <c:pt idx="31">
                  <c:v>68.7</c:v>
                </c:pt>
                <c:pt idx="32">
                  <c:v>68.5</c:v>
                </c:pt>
                <c:pt idx="33">
                  <c:v>68.3</c:v>
                </c:pt>
                <c:pt idx="34">
                  <c:v>68.099999999999994</c:v>
                </c:pt>
                <c:pt idx="35">
                  <c:v>68</c:v>
                </c:pt>
                <c:pt idx="36">
                  <c:v>68</c:v>
                </c:pt>
                <c:pt idx="37">
                  <c:v>68</c:v>
                </c:pt>
                <c:pt idx="38">
                  <c:v>67.900000000000006</c:v>
                </c:pt>
                <c:pt idx="39">
                  <c:v>68</c:v>
                </c:pt>
                <c:pt idx="40">
                  <c:v>68.099999999999994</c:v>
                </c:pt>
                <c:pt idx="41">
                  <c:v>68.099999999999994</c:v>
                </c:pt>
                <c:pt idx="42">
                  <c:v>68.099999999999994</c:v>
                </c:pt>
                <c:pt idx="43">
                  <c:v>67.900000000000006</c:v>
                </c:pt>
                <c:pt idx="44">
                  <c:v>67.8</c:v>
                </c:pt>
                <c:pt idx="45">
                  <c:v>67.7</c:v>
                </c:pt>
                <c:pt idx="46">
                  <c:v>67.599999999999994</c:v>
                </c:pt>
                <c:pt idx="47">
                  <c:v>67.7</c:v>
                </c:pt>
                <c:pt idx="48">
                  <c:v>67.8</c:v>
                </c:pt>
                <c:pt idx="49">
                  <c:v>67.900000000000006</c:v>
                </c:pt>
                <c:pt idx="50">
                  <c:v>67.900000000000006</c:v>
                </c:pt>
                <c:pt idx="51">
                  <c:v>68</c:v>
                </c:pt>
                <c:pt idx="52">
                  <c:v>68</c:v>
                </c:pt>
                <c:pt idx="53">
                  <c:v>68.099999999999994</c:v>
                </c:pt>
                <c:pt idx="54">
                  <c:v>68.2</c:v>
                </c:pt>
                <c:pt idx="55">
                  <c:v>68.3</c:v>
                </c:pt>
                <c:pt idx="56">
                  <c:v>68.3</c:v>
                </c:pt>
                <c:pt idx="57">
                  <c:v>68.400000000000006</c:v>
                </c:pt>
                <c:pt idx="58">
                  <c:v>68.2</c:v>
                </c:pt>
                <c:pt idx="59">
                  <c:v>68.2</c:v>
                </c:pt>
                <c:pt idx="60">
                  <c:v>68</c:v>
                </c:pt>
                <c:pt idx="61">
                  <c:v>67.8</c:v>
                </c:pt>
                <c:pt idx="62">
                  <c:v>67.7</c:v>
                </c:pt>
                <c:pt idx="63">
                  <c:v>67.5</c:v>
                </c:pt>
                <c:pt idx="64">
                  <c:v>67.5</c:v>
                </c:pt>
                <c:pt idx="65">
                  <c:v>67.400000000000006</c:v>
                </c:pt>
                <c:pt idx="66">
                  <c:v>67.400000000000006</c:v>
                </c:pt>
                <c:pt idx="67">
                  <c:v>67.400000000000006</c:v>
                </c:pt>
                <c:pt idx="68">
                  <c:v>67.400000000000006</c:v>
                </c:pt>
                <c:pt idx="69">
                  <c:v>67.400000000000006</c:v>
                </c:pt>
                <c:pt idx="70">
                  <c:v>67.3</c:v>
                </c:pt>
                <c:pt idx="71">
                  <c:v>67.2</c:v>
                </c:pt>
                <c:pt idx="72">
                  <c:v>67.2</c:v>
                </c:pt>
                <c:pt idx="73">
                  <c:v>67.2</c:v>
                </c:pt>
                <c:pt idx="74">
                  <c:v>67.2</c:v>
                </c:pt>
                <c:pt idx="75">
                  <c:v>67.2</c:v>
                </c:pt>
                <c:pt idx="76">
                  <c:v>67.2</c:v>
                </c:pt>
                <c:pt idx="77">
                  <c:v>67.2</c:v>
                </c:pt>
                <c:pt idx="78">
                  <c:v>67.2</c:v>
                </c:pt>
                <c:pt idx="79">
                  <c:v>67.3</c:v>
                </c:pt>
                <c:pt idx="80">
                  <c:v>67.2</c:v>
                </c:pt>
                <c:pt idx="81">
                  <c:v>67.2</c:v>
                </c:pt>
                <c:pt idx="82">
                  <c:v>67.2</c:v>
                </c:pt>
                <c:pt idx="83">
                  <c:v>67.099999999999994</c:v>
                </c:pt>
                <c:pt idx="84">
                  <c:v>67.099999999999994</c:v>
                </c:pt>
                <c:pt idx="85">
                  <c:v>67</c:v>
                </c:pt>
                <c:pt idx="86">
                  <c:v>67</c:v>
                </c:pt>
                <c:pt idx="87">
                  <c:v>67.099999999999994</c:v>
                </c:pt>
                <c:pt idx="88">
                  <c:v>67.099999999999994</c:v>
                </c:pt>
                <c:pt idx="89">
                  <c:v>67.2</c:v>
                </c:pt>
                <c:pt idx="90">
                  <c:v>67.2</c:v>
                </c:pt>
                <c:pt idx="91">
                  <c:v>67.2</c:v>
                </c:pt>
                <c:pt idx="92">
                  <c:v>67.3</c:v>
                </c:pt>
                <c:pt idx="93">
                  <c:v>67.400000000000006</c:v>
                </c:pt>
                <c:pt idx="94">
                  <c:v>67.599999999999994</c:v>
                </c:pt>
                <c:pt idx="95">
                  <c:v>67.8</c:v>
                </c:pt>
                <c:pt idx="96">
                  <c:v>67.8</c:v>
                </c:pt>
                <c:pt idx="97">
                  <c:v>67.900000000000006</c:v>
                </c:pt>
                <c:pt idx="98">
                  <c:v>68</c:v>
                </c:pt>
                <c:pt idx="99">
                  <c:v>68.099999999999994</c:v>
                </c:pt>
                <c:pt idx="100">
                  <c:v>68.2</c:v>
                </c:pt>
                <c:pt idx="101">
                  <c:v>68.3</c:v>
                </c:pt>
                <c:pt idx="102">
                  <c:v>68.400000000000006</c:v>
                </c:pt>
                <c:pt idx="103">
                  <c:v>68.599999999999994</c:v>
                </c:pt>
                <c:pt idx="104">
                  <c:v>68.599999999999994</c:v>
                </c:pt>
                <c:pt idx="105">
                  <c:v>68.8</c:v>
                </c:pt>
                <c:pt idx="106">
                  <c:v>68.8</c:v>
                </c:pt>
                <c:pt idx="107">
                  <c:v>68.8</c:v>
                </c:pt>
                <c:pt idx="108">
                  <c:v>68.8</c:v>
                </c:pt>
                <c:pt idx="109">
                  <c:v>68.599999999999994</c:v>
                </c:pt>
                <c:pt idx="110">
                  <c:v>68.599999999999994</c:v>
                </c:pt>
                <c:pt idx="111">
                  <c:v>68.599999999999994</c:v>
                </c:pt>
                <c:pt idx="112">
                  <c:v>68.599999999999994</c:v>
                </c:pt>
                <c:pt idx="113">
                  <c:v>68.599999999999994</c:v>
                </c:pt>
                <c:pt idx="114">
                  <c:v>68.5</c:v>
                </c:pt>
                <c:pt idx="115">
                  <c:v>68.5</c:v>
                </c:pt>
                <c:pt idx="116">
                  <c:v>68.5</c:v>
                </c:pt>
                <c:pt idx="117">
                  <c:v>68.400000000000006</c:v>
                </c:pt>
                <c:pt idx="118">
                  <c:v>68.5</c:v>
                </c:pt>
                <c:pt idx="119">
                  <c:v>68.599999999999994</c:v>
                </c:pt>
                <c:pt idx="120">
                  <c:v>68.7</c:v>
                </c:pt>
                <c:pt idx="121">
                  <c:v>68.8</c:v>
                </c:pt>
                <c:pt idx="122">
                  <c:v>68.8</c:v>
                </c:pt>
                <c:pt idx="123">
                  <c:v>68.8</c:v>
                </c:pt>
                <c:pt idx="124">
                  <c:v>68.7</c:v>
                </c:pt>
                <c:pt idx="125">
                  <c:v>68.599999999999994</c:v>
                </c:pt>
                <c:pt idx="126">
                  <c:v>68.400000000000006</c:v>
                </c:pt>
                <c:pt idx="127">
                  <c:v>68.3</c:v>
                </c:pt>
                <c:pt idx="128">
                  <c:v>68.2</c:v>
                </c:pt>
                <c:pt idx="129">
                  <c:v>68.099999999999994</c:v>
                </c:pt>
                <c:pt idx="130">
                  <c:v>68</c:v>
                </c:pt>
                <c:pt idx="131">
                  <c:v>67.900000000000006</c:v>
                </c:pt>
                <c:pt idx="132">
                  <c:v>67.8</c:v>
                </c:pt>
                <c:pt idx="133">
                  <c:v>67.7</c:v>
                </c:pt>
                <c:pt idx="134">
                  <c:v>67.599999999999994</c:v>
                </c:pt>
                <c:pt idx="135">
                  <c:v>67.5</c:v>
                </c:pt>
                <c:pt idx="136">
                  <c:v>67.3</c:v>
                </c:pt>
                <c:pt idx="137">
                  <c:v>67.099999999999994</c:v>
                </c:pt>
                <c:pt idx="138">
                  <c:v>67</c:v>
                </c:pt>
                <c:pt idx="139">
                  <c:v>66.8</c:v>
                </c:pt>
                <c:pt idx="140">
                  <c:v>66.7</c:v>
                </c:pt>
                <c:pt idx="141">
                  <c:v>66.599999999999994</c:v>
                </c:pt>
                <c:pt idx="142">
                  <c:v>66.599999999999994</c:v>
                </c:pt>
                <c:pt idx="143">
                  <c:v>66.599999999999994</c:v>
                </c:pt>
                <c:pt idx="144">
                  <c:v>66.599999999999994</c:v>
                </c:pt>
                <c:pt idx="145">
                  <c:v>66.599999999999994</c:v>
                </c:pt>
                <c:pt idx="146">
                  <c:v>66.599999999999994</c:v>
                </c:pt>
                <c:pt idx="147">
                  <c:v>66.599999999999994</c:v>
                </c:pt>
                <c:pt idx="148">
                  <c:v>66.599999999999994</c:v>
                </c:pt>
                <c:pt idx="149">
                  <c:v>66.599999999999994</c:v>
                </c:pt>
                <c:pt idx="150">
                  <c:v>66.599999999999994</c:v>
                </c:pt>
                <c:pt idx="151">
                  <c:v>66.599999999999994</c:v>
                </c:pt>
                <c:pt idx="152">
                  <c:v>66.599999999999994</c:v>
                </c:pt>
                <c:pt idx="153">
                  <c:v>66.599999999999994</c:v>
                </c:pt>
                <c:pt idx="154">
                  <c:v>66.599999999999994</c:v>
                </c:pt>
                <c:pt idx="155">
                  <c:v>66.599999999999994</c:v>
                </c:pt>
                <c:pt idx="156">
                  <c:v>66.599999999999994</c:v>
                </c:pt>
                <c:pt idx="157">
                  <c:v>66.599999999999994</c:v>
                </c:pt>
                <c:pt idx="158">
                  <c:v>66.5</c:v>
                </c:pt>
                <c:pt idx="159">
                  <c:v>66.5</c:v>
                </c:pt>
                <c:pt idx="160">
                  <c:v>66.400000000000006</c:v>
                </c:pt>
                <c:pt idx="161">
                  <c:v>66.400000000000006</c:v>
                </c:pt>
                <c:pt idx="162">
                  <c:v>66.3</c:v>
                </c:pt>
                <c:pt idx="163">
                  <c:v>66.3</c:v>
                </c:pt>
                <c:pt idx="164">
                  <c:v>66.3</c:v>
                </c:pt>
                <c:pt idx="165">
                  <c:v>66.3</c:v>
                </c:pt>
                <c:pt idx="166">
                  <c:v>66.3</c:v>
                </c:pt>
                <c:pt idx="167">
                  <c:v>66.400000000000006</c:v>
                </c:pt>
                <c:pt idx="168">
                  <c:v>66.400000000000006</c:v>
                </c:pt>
                <c:pt idx="169">
                  <c:v>66.5</c:v>
                </c:pt>
                <c:pt idx="170">
                  <c:v>66.5</c:v>
                </c:pt>
                <c:pt idx="171">
                  <c:v>66.599999999999994</c:v>
                </c:pt>
                <c:pt idx="172">
                  <c:v>66.7</c:v>
                </c:pt>
                <c:pt idx="173">
                  <c:v>66.7</c:v>
                </c:pt>
                <c:pt idx="174">
                  <c:v>66.7</c:v>
                </c:pt>
                <c:pt idx="175">
                  <c:v>66.7</c:v>
                </c:pt>
                <c:pt idx="176">
                  <c:v>66.599999999999994</c:v>
                </c:pt>
                <c:pt idx="177">
                  <c:v>66.599999999999994</c:v>
                </c:pt>
                <c:pt idx="178">
                  <c:v>66.599999999999994</c:v>
                </c:pt>
                <c:pt idx="179">
                  <c:v>66.599999999999994</c:v>
                </c:pt>
                <c:pt idx="180">
                  <c:v>66.599999999999994</c:v>
                </c:pt>
                <c:pt idx="181">
                  <c:v>66.599999999999994</c:v>
                </c:pt>
                <c:pt idx="182">
                  <c:v>66.5</c:v>
                </c:pt>
                <c:pt idx="183">
                  <c:v>66.599999999999994</c:v>
                </c:pt>
                <c:pt idx="184">
                  <c:v>66.599999999999994</c:v>
                </c:pt>
                <c:pt idx="185">
                  <c:v>66.7</c:v>
                </c:pt>
                <c:pt idx="186">
                  <c:v>66.7</c:v>
                </c:pt>
                <c:pt idx="187">
                  <c:v>66.8</c:v>
                </c:pt>
                <c:pt idx="188">
                  <c:v>66.8</c:v>
                </c:pt>
                <c:pt idx="189">
                  <c:v>66.8</c:v>
                </c:pt>
                <c:pt idx="190">
                  <c:v>66.7</c:v>
                </c:pt>
                <c:pt idx="191">
                  <c:v>66.7</c:v>
                </c:pt>
                <c:pt idx="192">
                  <c:v>66.7</c:v>
                </c:pt>
                <c:pt idx="193">
                  <c:v>66.7</c:v>
                </c:pt>
                <c:pt idx="194">
                  <c:v>66.8</c:v>
                </c:pt>
                <c:pt idx="195">
                  <c:v>67</c:v>
                </c:pt>
                <c:pt idx="196">
                  <c:v>67.099999999999994</c:v>
                </c:pt>
                <c:pt idx="197">
                  <c:v>67.099999999999994</c:v>
                </c:pt>
                <c:pt idx="198">
                  <c:v>67.099999999999994</c:v>
                </c:pt>
                <c:pt idx="199">
                  <c:v>67.099999999999994</c:v>
                </c:pt>
                <c:pt idx="200">
                  <c:v>67</c:v>
                </c:pt>
                <c:pt idx="201">
                  <c:v>66.900000000000006</c:v>
                </c:pt>
                <c:pt idx="202">
                  <c:v>66.900000000000006</c:v>
                </c:pt>
                <c:pt idx="203">
                  <c:v>67</c:v>
                </c:pt>
                <c:pt idx="204">
                  <c:v>67.099999999999994</c:v>
                </c:pt>
                <c:pt idx="205">
                  <c:v>67.2</c:v>
                </c:pt>
                <c:pt idx="206">
                  <c:v>67.2</c:v>
                </c:pt>
                <c:pt idx="207">
                  <c:v>67.3</c:v>
                </c:pt>
                <c:pt idx="208">
                  <c:v>67.3</c:v>
                </c:pt>
                <c:pt idx="209">
                  <c:v>67.3</c:v>
                </c:pt>
                <c:pt idx="210">
                  <c:v>67.3</c:v>
                </c:pt>
                <c:pt idx="211">
                  <c:v>67.3</c:v>
                </c:pt>
                <c:pt idx="212">
                  <c:v>67.400000000000006</c:v>
                </c:pt>
                <c:pt idx="213">
                  <c:v>67.400000000000006</c:v>
                </c:pt>
                <c:pt idx="214">
                  <c:v>67.5</c:v>
                </c:pt>
                <c:pt idx="215">
                  <c:v>67.5</c:v>
                </c:pt>
                <c:pt idx="216">
                  <c:v>67.5</c:v>
                </c:pt>
                <c:pt idx="217">
                  <c:v>67.5</c:v>
                </c:pt>
                <c:pt idx="218">
                  <c:v>67.5</c:v>
                </c:pt>
                <c:pt idx="219">
                  <c:v>67.5</c:v>
                </c:pt>
                <c:pt idx="220">
                  <c:v>67.400000000000006</c:v>
                </c:pt>
                <c:pt idx="221">
                  <c:v>67.400000000000006</c:v>
                </c:pt>
                <c:pt idx="222">
                  <c:v>67.400000000000006</c:v>
                </c:pt>
                <c:pt idx="223">
                  <c:v>67.5</c:v>
                </c:pt>
                <c:pt idx="224">
                  <c:v>67.400000000000006</c:v>
                </c:pt>
                <c:pt idx="225">
                  <c:v>67.400000000000006</c:v>
                </c:pt>
                <c:pt idx="226">
                  <c:v>67.2</c:v>
                </c:pt>
                <c:pt idx="227">
                  <c:v>67</c:v>
                </c:pt>
                <c:pt idx="228">
                  <c:v>66.7</c:v>
                </c:pt>
                <c:pt idx="229">
                  <c:v>66.400000000000006</c:v>
                </c:pt>
                <c:pt idx="230">
                  <c:v>66.099999999999994</c:v>
                </c:pt>
                <c:pt idx="231">
                  <c:v>65.900000000000006</c:v>
                </c:pt>
                <c:pt idx="232">
                  <c:v>65.7</c:v>
                </c:pt>
                <c:pt idx="233">
                  <c:v>65.599999999999994</c:v>
                </c:pt>
                <c:pt idx="234">
                  <c:v>65.400000000000006</c:v>
                </c:pt>
                <c:pt idx="235">
                  <c:v>65.2</c:v>
                </c:pt>
                <c:pt idx="236">
                  <c:v>65</c:v>
                </c:pt>
                <c:pt idx="237">
                  <c:v>64.900000000000006</c:v>
                </c:pt>
                <c:pt idx="238">
                  <c:v>64.8</c:v>
                </c:pt>
                <c:pt idx="239">
                  <c:v>64.8</c:v>
                </c:pt>
                <c:pt idx="240">
                  <c:v>64.900000000000006</c:v>
                </c:pt>
                <c:pt idx="241">
                  <c:v>65</c:v>
                </c:pt>
                <c:pt idx="242">
                  <c:v>65</c:v>
                </c:pt>
                <c:pt idx="243">
                  <c:v>64.599999999999994</c:v>
                </c:pt>
                <c:pt idx="244">
                  <c:v>64.5</c:v>
                </c:pt>
                <c:pt idx="245">
                  <c:v>64.5</c:v>
                </c:pt>
                <c:pt idx="246">
                  <c:v>64.400000000000006</c:v>
                </c:pt>
                <c:pt idx="247">
                  <c:v>64.3</c:v>
                </c:pt>
                <c:pt idx="248">
                  <c:v>64.2</c:v>
                </c:pt>
                <c:pt idx="249">
                  <c:v>64.099999999999994</c:v>
                </c:pt>
                <c:pt idx="250">
                  <c:v>64</c:v>
                </c:pt>
                <c:pt idx="251">
                  <c:v>63.9</c:v>
                </c:pt>
                <c:pt idx="252">
                  <c:v>63.9</c:v>
                </c:pt>
                <c:pt idx="253">
                  <c:v>63.9</c:v>
                </c:pt>
                <c:pt idx="254">
                  <c:v>63.8</c:v>
                </c:pt>
                <c:pt idx="255">
                  <c:v>63.8</c:v>
                </c:pt>
                <c:pt idx="256">
                  <c:v>63.7</c:v>
                </c:pt>
                <c:pt idx="257">
                  <c:v>63.7</c:v>
                </c:pt>
                <c:pt idx="258">
                  <c:v>63.8</c:v>
                </c:pt>
                <c:pt idx="259">
                  <c:v>63.8</c:v>
                </c:pt>
                <c:pt idx="260">
                  <c:v>63.9</c:v>
                </c:pt>
                <c:pt idx="261">
                  <c:v>64</c:v>
                </c:pt>
                <c:pt idx="262">
                  <c:v>64</c:v>
                </c:pt>
                <c:pt idx="263">
                  <c:v>64</c:v>
                </c:pt>
                <c:pt idx="264">
                  <c:v>64</c:v>
                </c:pt>
                <c:pt idx="265">
                  <c:v>63.9</c:v>
                </c:pt>
                <c:pt idx="266">
                  <c:v>63.9</c:v>
                </c:pt>
                <c:pt idx="267">
                  <c:v>64</c:v>
                </c:pt>
                <c:pt idx="268">
                  <c:v>64</c:v>
                </c:pt>
                <c:pt idx="269">
                  <c:v>64.099999999999994</c:v>
                </c:pt>
                <c:pt idx="270">
                  <c:v>64.099999999999994</c:v>
                </c:pt>
                <c:pt idx="271">
                  <c:v>64.099999999999994</c:v>
                </c:pt>
                <c:pt idx="272">
                  <c:v>64.099999999999994</c:v>
                </c:pt>
                <c:pt idx="273">
                  <c:v>64.099999999999994</c:v>
                </c:pt>
                <c:pt idx="274">
                  <c:v>64.099999999999994</c:v>
                </c:pt>
                <c:pt idx="275">
                  <c:v>64</c:v>
                </c:pt>
                <c:pt idx="276">
                  <c:v>64</c:v>
                </c:pt>
                <c:pt idx="277">
                  <c:v>64</c:v>
                </c:pt>
                <c:pt idx="278">
                  <c:v>64</c:v>
                </c:pt>
                <c:pt idx="279">
                  <c:v>64</c:v>
                </c:pt>
                <c:pt idx="280">
                  <c:v>64</c:v>
                </c:pt>
                <c:pt idx="281">
                  <c:v>64</c:v>
                </c:pt>
                <c:pt idx="282">
                  <c:v>64</c:v>
                </c:pt>
                <c:pt idx="283">
                  <c:v>63.9</c:v>
                </c:pt>
                <c:pt idx="284">
                  <c:v>63.9</c:v>
                </c:pt>
                <c:pt idx="285">
                  <c:v>63.9</c:v>
                </c:pt>
                <c:pt idx="286">
                  <c:v>63.9</c:v>
                </c:pt>
                <c:pt idx="287">
                  <c:v>63.8</c:v>
                </c:pt>
                <c:pt idx="288">
                  <c:v>63.8</c:v>
                </c:pt>
                <c:pt idx="289">
                  <c:v>63.7</c:v>
                </c:pt>
                <c:pt idx="290">
                  <c:v>63.6</c:v>
                </c:pt>
                <c:pt idx="291">
                  <c:v>63.6</c:v>
                </c:pt>
                <c:pt idx="292">
                  <c:v>63.6</c:v>
                </c:pt>
                <c:pt idx="293">
                  <c:v>63.6</c:v>
                </c:pt>
                <c:pt idx="294">
                  <c:v>63.5</c:v>
                </c:pt>
                <c:pt idx="295">
                  <c:v>63.5</c:v>
                </c:pt>
                <c:pt idx="296">
                  <c:v>63.5</c:v>
                </c:pt>
                <c:pt idx="297">
                  <c:v>63.4</c:v>
                </c:pt>
                <c:pt idx="298">
                  <c:v>63.4</c:v>
                </c:pt>
                <c:pt idx="299">
                  <c:v>63.4</c:v>
                </c:pt>
                <c:pt idx="300">
                  <c:v>63.5</c:v>
                </c:pt>
                <c:pt idx="301">
                  <c:v>63.6</c:v>
                </c:pt>
                <c:pt idx="302">
                  <c:v>63.6</c:v>
                </c:pt>
                <c:pt idx="303">
                  <c:v>63.6</c:v>
                </c:pt>
                <c:pt idx="304">
                  <c:v>63.6</c:v>
                </c:pt>
                <c:pt idx="305">
                  <c:v>63.6</c:v>
                </c:pt>
                <c:pt idx="306">
                  <c:v>63.5</c:v>
                </c:pt>
                <c:pt idx="307">
                  <c:v>63.5</c:v>
                </c:pt>
                <c:pt idx="308">
                  <c:v>63.5</c:v>
                </c:pt>
                <c:pt idx="309">
                  <c:v>63.5</c:v>
                </c:pt>
                <c:pt idx="310">
                  <c:v>63.6</c:v>
                </c:pt>
                <c:pt idx="311">
                  <c:v>63.6</c:v>
                </c:pt>
                <c:pt idx="312">
                  <c:v>63.6</c:v>
                </c:pt>
                <c:pt idx="313">
                  <c:v>63.6</c:v>
                </c:pt>
                <c:pt idx="314">
                  <c:v>63.6</c:v>
                </c:pt>
                <c:pt idx="315">
                  <c:v>63.5</c:v>
                </c:pt>
                <c:pt idx="316">
                  <c:v>63.4</c:v>
                </c:pt>
                <c:pt idx="317">
                  <c:v>63.4</c:v>
                </c:pt>
                <c:pt idx="318">
                  <c:v>63.3</c:v>
                </c:pt>
                <c:pt idx="319">
                  <c:v>63.2</c:v>
                </c:pt>
                <c:pt idx="320">
                  <c:v>63.2</c:v>
                </c:pt>
                <c:pt idx="321">
                  <c:v>63.1</c:v>
                </c:pt>
                <c:pt idx="322">
                  <c:v>63</c:v>
                </c:pt>
                <c:pt idx="323">
                  <c:v>63</c:v>
                </c:pt>
                <c:pt idx="324">
                  <c:v>63.1</c:v>
                </c:pt>
                <c:pt idx="325">
                  <c:v>63.2</c:v>
                </c:pt>
                <c:pt idx="326">
                  <c:v>63.2</c:v>
                </c:pt>
                <c:pt idx="327">
                  <c:v>63.3</c:v>
                </c:pt>
                <c:pt idx="328">
                  <c:v>63.3</c:v>
                </c:pt>
                <c:pt idx="329">
                  <c:v>63.3</c:v>
                </c:pt>
                <c:pt idx="330">
                  <c:v>63.3</c:v>
                </c:pt>
                <c:pt idx="331">
                  <c:v>63.2</c:v>
                </c:pt>
                <c:pt idx="332">
                  <c:v>63.1</c:v>
                </c:pt>
                <c:pt idx="333">
                  <c:v>63</c:v>
                </c:pt>
                <c:pt idx="334">
                  <c:v>63</c:v>
                </c:pt>
                <c:pt idx="335">
                  <c:v>62.9</c:v>
                </c:pt>
                <c:pt idx="336">
                  <c:v>62.9</c:v>
                </c:pt>
                <c:pt idx="337">
                  <c:v>63</c:v>
                </c:pt>
                <c:pt idx="338">
                  <c:v>63.1</c:v>
                </c:pt>
                <c:pt idx="339">
                  <c:v>63.2</c:v>
                </c:pt>
                <c:pt idx="340">
                  <c:v>63.2</c:v>
                </c:pt>
                <c:pt idx="341">
                  <c:v>63.2</c:v>
                </c:pt>
                <c:pt idx="342">
                  <c:v>63.2</c:v>
                </c:pt>
                <c:pt idx="343">
                  <c:v>63.1</c:v>
                </c:pt>
                <c:pt idx="344">
                  <c:v>63.1</c:v>
                </c:pt>
                <c:pt idx="345">
                  <c:v>63.1</c:v>
                </c:pt>
                <c:pt idx="346">
                  <c:v>63.1</c:v>
                </c:pt>
                <c:pt idx="347">
                  <c:v>63.2</c:v>
                </c:pt>
                <c:pt idx="348">
                  <c:v>63.2</c:v>
                </c:pt>
                <c:pt idx="349">
                  <c:v>63.2</c:v>
                </c:pt>
                <c:pt idx="350">
                  <c:v>63.2</c:v>
                </c:pt>
                <c:pt idx="351">
                  <c:v>63.3</c:v>
                </c:pt>
                <c:pt idx="352">
                  <c:v>63.3</c:v>
                </c:pt>
                <c:pt idx="353">
                  <c:v>63.4</c:v>
                </c:pt>
                <c:pt idx="354">
                  <c:v>63.5</c:v>
                </c:pt>
                <c:pt idx="355">
                  <c:v>63.6</c:v>
                </c:pt>
                <c:pt idx="356">
                  <c:v>63.6</c:v>
                </c:pt>
                <c:pt idx="357">
                  <c:v>63.7</c:v>
                </c:pt>
                <c:pt idx="358">
                  <c:v>63.8</c:v>
                </c:pt>
                <c:pt idx="359">
                  <c:v>63.8</c:v>
                </c:pt>
                <c:pt idx="360">
                  <c:v>63.7</c:v>
                </c:pt>
                <c:pt idx="361">
                  <c:v>63.5</c:v>
                </c:pt>
                <c:pt idx="362">
                  <c:v>63.3</c:v>
                </c:pt>
                <c:pt idx="363">
                  <c:v>62.5</c:v>
                </c:pt>
                <c:pt idx="364">
                  <c:v>62.7</c:v>
                </c:pt>
                <c:pt idx="365">
                  <c:v>62.4</c:v>
                </c:pt>
                <c:pt idx="366">
                  <c:v>62.5</c:v>
                </c:pt>
                <c:pt idx="367">
                  <c:v>62.4</c:v>
                </c:pt>
                <c:pt idx="368">
                  <c:v>62.5</c:v>
                </c:pt>
                <c:pt idx="369">
                  <c:v>62.4</c:v>
                </c:pt>
                <c:pt idx="370">
                  <c:v>62.2</c:v>
                </c:pt>
                <c:pt idx="371">
                  <c:v>62.2</c:v>
                </c:pt>
                <c:pt idx="372">
                  <c:v>62.1</c:v>
                </c:pt>
                <c:pt idx="373">
                  <c:v>62.1</c:v>
                </c:pt>
                <c:pt idx="374">
                  <c:v>62.2</c:v>
                </c:pt>
                <c:pt idx="375">
                  <c:v>62.3</c:v>
                </c:pt>
                <c:pt idx="376">
                  <c:v>62.4</c:v>
                </c:pt>
                <c:pt idx="377">
                  <c:v>62.4</c:v>
                </c:pt>
                <c:pt idx="378">
                  <c:v>62.4</c:v>
                </c:pt>
                <c:pt idx="379">
                  <c:v>62.4</c:v>
                </c:pt>
                <c:pt idx="380">
                  <c:v>62.4</c:v>
                </c:pt>
                <c:pt idx="381">
                  <c:v>62.3</c:v>
                </c:pt>
                <c:pt idx="382">
                  <c:v>62.2</c:v>
                </c:pt>
                <c:pt idx="383">
                  <c:v>62.1</c:v>
                </c:pt>
                <c:pt idx="384" formatCode="General">
                  <c:v>62.1</c:v>
                </c:pt>
                <c:pt idx="385" formatCode="0.0">
                  <c:v>62.2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2A-43FF-9499-D54005C7C5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5118448"/>
        <c:axId val="715115168"/>
      </c:lineChart>
      <c:catAx>
        <c:axId val="71511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5115168"/>
        <c:crosses val="autoZero"/>
        <c:auto val="1"/>
        <c:lblAlgn val="ctr"/>
        <c:lblOffset val="100"/>
        <c:noMultiLvlLbl val="0"/>
      </c:catAx>
      <c:valAx>
        <c:axId val="71511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511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'LFP rates'!$B$1</c:f>
              <c:strCache>
                <c:ptCount val="1"/>
                <c:pt idx="0">
                  <c:v>25 to 54</c:v>
                </c:pt>
              </c:strCache>
            </c:strRef>
          </c:tx>
          <c:spPr>
            <a:ln w="444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'LFP rates'!$A$2:$A$147</c:f>
              <c:numCache>
                <c:formatCode>[$-409]mmm\-yy;@</c:formatCode>
                <c:ptCount val="146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</c:numCache>
            </c:numRef>
          </c:cat>
          <c:val>
            <c:numRef>
              <c:f>'LFP rates'!$B$2:$B$147</c:f>
              <c:numCache>
                <c:formatCode>General</c:formatCode>
                <c:ptCount val="146"/>
                <c:pt idx="0">
                  <c:v>0.84199999999999997</c:v>
                </c:pt>
                <c:pt idx="1">
                  <c:v>0.84299999999999997</c:v>
                </c:pt>
                <c:pt idx="2">
                  <c:v>0.84399999999999997</c:v>
                </c:pt>
                <c:pt idx="3">
                  <c:v>0.84499999999999997</c:v>
                </c:pt>
                <c:pt idx="4">
                  <c:v>0.84699999999999998</c:v>
                </c:pt>
                <c:pt idx="5">
                  <c:v>0.84799999999999998</c:v>
                </c:pt>
                <c:pt idx="6">
                  <c:v>0.84799999999999998</c:v>
                </c:pt>
                <c:pt idx="7">
                  <c:v>0.84599999999999997</c:v>
                </c:pt>
                <c:pt idx="8">
                  <c:v>0.84199999999999997</c:v>
                </c:pt>
                <c:pt idx="9">
                  <c:v>0.84</c:v>
                </c:pt>
                <c:pt idx="10">
                  <c:v>0.83799999999999997</c:v>
                </c:pt>
                <c:pt idx="11">
                  <c:v>0.83899999999999997</c:v>
                </c:pt>
                <c:pt idx="12">
                  <c:v>0.84</c:v>
                </c:pt>
                <c:pt idx="13">
                  <c:v>0.83899999999999997</c:v>
                </c:pt>
                <c:pt idx="14">
                  <c:v>0.83899999999999997</c:v>
                </c:pt>
                <c:pt idx="15">
                  <c:v>0.83599999999999997</c:v>
                </c:pt>
                <c:pt idx="16">
                  <c:v>0.83299999999999996</c:v>
                </c:pt>
                <c:pt idx="17">
                  <c:v>0.83</c:v>
                </c:pt>
                <c:pt idx="18">
                  <c:v>0.82699999999999996</c:v>
                </c:pt>
                <c:pt idx="19">
                  <c:v>0.82799999999999996</c:v>
                </c:pt>
                <c:pt idx="20">
                  <c:v>0.83</c:v>
                </c:pt>
                <c:pt idx="21">
                  <c:v>0.83199999999999996</c:v>
                </c:pt>
                <c:pt idx="22">
                  <c:v>0.83599999999999997</c:v>
                </c:pt>
                <c:pt idx="23">
                  <c:v>0.83699999999999997</c:v>
                </c:pt>
                <c:pt idx="24">
                  <c:v>0.83799999999999997</c:v>
                </c:pt>
                <c:pt idx="25">
                  <c:v>0.83799999999999997</c:v>
                </c:pt>
                <c:pt idx="26">
                  <c:v>0.83599999999999997</c:v>
                </c:pt>
                <c:pt idx="27">
                  <c:v>0.83699999999999997</c:v>
                </c:pt>
                <c:pt idx="28">
                  <c:v>0.83399999999999996</c:v>
                </c:pt>
                <c:pt idx="29">
                  <c:v>0.83299999999999996</c:v>
                </c:pt>
                <c:pt idx="30">
                  <c:v>0.83399999999999996</c:v>
                </c:pt>
                <c:pt idx="31">
                  <c:v>0.83599999999999997</c:v>
                </c:pt>
                <c:pt idx="32">
                  <c:v>0.83499999999999996</c:v>
                </c:pt>
                <c:pt idx="33">
                  <c:v>0.83699999999999997</c:v>
                </c:pt>
                <c:pt idx="34">
                  <c:v>0.83499999999999996</c:v>
                </c:pt>
                <c:pt idx="35">
                  <c:v>0.83</c:v>
                </c:pt>
                <c:pt idx="36">
                  <c:v>0.82599999999999996</c:v>
                </c:pt>
                <c:pt idx="37">
                  <c:v>0.82499999999999996</c:v>
                </c:pt>
                <c:pt idx="38">
                  <c:v>0.82199999999999995</c:v>
                </c:pt>
                <c:pt idx="39">
                  <c:v>0.82199999999999995</c:v>
                </c:pt>
                <c:pt idx="40">
                  <c:v>0.82399999999999995</c:v>
                </c:pt>
                <c:pt idx="41">
                  <c:v>0.82399999999999995</c:v>
                </c:pt>
                <c:pt idx="42">
                  <c:v>0.82399999999999995</c:v>
                </c:pt>
                <c:pt idx="43">
                  <c:v>0.82199999999999995</c:v>
                </c:pt>
                <c:pt idx="44">
                  <c:v>0.82199999999999995</c:v>
                </c:pt>
                <c:pt idx="45">
                  <c:v>0.82</c:v>
                </c:pt>
                <c:pt idx="46">
                  <c:v>0.81899999999999995</c:v>
                </c:pt>
                <c:pt idx="47">
                  <c:v>0.82099999999999995</c:v>
                </c:pt>
                <c:pt idx="48">
                  <c:v>0.82299999999999995</c:v>
                </c:pt>
                <c:pt idx="49">
                  <c:v>0.82599999999999996</c:v>
                </c:pt>
                <c:pt idx="50">
                  <c:v>0.83</c:v>
                </c:pt>
                <c:pt idx="51">
                  <c:v>0.83299999999999996</c:v>
                </c:pt>
                <c:pt idx="52">
                  <c:v>0.83799999999999997</c:v>
                </c:pt>
                <c:pt idx="53">
                  <c:v>0.84299999999999997</c:v>
                </c:pt>
                <c:pt idx="54">
                  <c:v>0.84799999999999998</c:v>
                </c:pt>
                <c:pt idx="55">
                  <c:v>0.84899999999999998</c:v>
                </c:pt>
                <c:pt idx="56">
                  <c:v>0.84899999999999998</c:v>
                </c:pt>
                <c:pt idx="57">
                  <c:v>0.84799999999999998</c:v>
                </c:pt>
                <c:pt idx="58">
                  <c:v>0.84799999999999998</c:v>
                </c:pt>
                <c:pt idx="59">
                  <c:v>0.84899999999999998</c:v>
                </c:pt>
                <c:pt idx="60">
                  <c:v>0.85099999999999998</c:v>
                </c:pt>
                <c:pt idx="61">
                  <c:v>0.84899999999999998</c:v>
                </c:pt>
                <c:pt idx="62">
                  <c:v>0.84899999999999998</c:v>
                </c:pt>
                <c:pt idx="63">
                  <c:v>0.84699999999999998</c:v>
                </c:pt>
                <c:pt idx="64">
                  <c:v>0.84599999999999997</c:v>
                </c:pt>
                <c:pt idx="65">
                  <c:v>0.84499999999999997</c:v>
                </c:pt>
                <c:pt idx="66">
                  <c:v>0.84299999999999997</c:v>
                </c:pt>
                <c:pt idx="67">
                  <c:v>0.84299999999999997</c:v>
                </c:pt>
                <c:pt idx="68">
                  <c:v>0.84199999999999997</c:v>
                </c:pt>
                <c:pt idx="69">
                  <c:v>0.84599999999999997</c:v>
                </c:pt>
                <c:pt idx="70">
                  <c:v>0.84799999999999998</c:v>
                </c:pt>
                <c:pt idx="71">
                  <c:v>0.84599999999999997</c:v>
                </c:pt>
                <c:pt idx="72">
                  <c:v>0.84499999999999997</c:v>
                </c:pt>
                <c:pt idx="73">
                  <c:v>0.84499999999999997</c:v>
                </c:pt>
                <c:pt idx="74">
                  <c:v>0.84299999999999997</c:v>
                </c:pt>
                <c:pt idx="75">
                  <c:v>0.84099999999999997</c:v>
                </c:pt>
                <c:pt idx="76">
                  <c:v>0.84</c:v>
                </c:pt>
                <c:pt idx="77">
                  <c:v>0.84</c:v>
                </c:pt>
                <c:pt idx="78">
                  <c:v>0.83899999999999997</c:v>
                </c:pt>
                <c:pt idx="79">
                  <c:v>0.83799999999999997</c:v>
                </c:pt>
                <c:pt idx="80">
                  <c:v>0.83899999999999997</c:v>
                </c:pt>
                <c:pt idx="81">
                  <c:v>0.84</c:v>
                </c:pt>
                <c:pt idx="82">
                  <c:v>0.84099999999999997</c:v>
                </c:pt>
                <c:pt idx="83">
                  <c:v>0.84099999999999997</c:v>
                </c:pt>
                <c:pt idx="84">
                  <c:v>0.84</c:v>
                </c:pt>
                <c:pt idx="85">
                  <c:v>0.83699999999999997</c:v>
                </c:pt>
                <c:pt idx="86">
                  <c:v>0.83799999999999997</c:v>
                </c:pt>
                <c:pt idx="87">
                  <c:v>0.83899999999999997</c:v>
                </c:pt>
                <c:pt idx="88">
                  <c:v>0.83699999999999997</c:v>
                </c:pt>
                <c:pt idx="89">
                  <c:v>0.83499999999999996</c:v>
                </c:pt>
                <c:pt idx="90">
                  <c:v>0.83399999999999996</c:v>
                </c:pt>
                <c:pt idx="91">
                  <c:v>0.83499999999999996</c:v>
                </c:pt>
                <c:pt idx="92">
                  <c:v>0.83399999999999996</c:v>
                </c:pt>
                <c:pt idx="93">
                  <c:v>0.83199999999999996</c:v>
                </c:pt>
                <c:pt idx="94">
                  <c:v>0.83099999999999996</c:v>
                </c:pt>
                <c:pt idx="95">
                  <c:v>0.83</c:v>
                </c:pt>
                <c:pt idx="96">
                  <c:v>0.83099999999999996</c:v>
                </c:pt>
                <c:pt idx="97">
                  <c:v>0.83499999999999996</c:v>
                </c:pt>
                <c:pt idx="98">
                  <c:v>0.83499999999999996</c:v>
                </c:pt>
                <c:pt idx="99">
                  <c:v>0.83799999999999997</c:v>
                </c:pt>
                <c:pt idx="100">
                  <c:v>0.84</c:v>
                </c:pt>
                <c:pt idx="101">
                  <c:v>0.84</c:v>
                </c:pt>
                <c:pt idx="102">
                  <c:v>0.83799999999999997</c:v>
                </c:pt>
                <c:pt idx="103">
                  <c:v>0.83699999999999997</c:v>
                </c:pt>
                <c:pt idx="104">
                  <c:v>0.83499999999999996</c:v>
                </c:pt>
                <c:pt idx="105">
                  <c:v>0.83599999999999997</c:v>
                </c:pt>
                <c:pt idx="106">
                  <c:v>0.83599999999999997</c:v>
                </c:pt>
                <c:pt idx="107">
                  <c:v>0.83799999999999997</c:v>
                </c:pt>
                <c:pt idx="108">
                  <c:v>0.84</c:v>
                </c:pt>
                <c:pt idx="109">
                  <c:v>0.84</c:v>
                </c:pt>
                <c:pt idx="110">
                  <c:v>0.84099999999999997</c:v>
                </c:pt>
                <c:pt idx="111">
                  <c:v>0.84199999999999997</c:v>
                </c:pt>
                <c:pt idx="112">
                  <c:v>0.84499999999999997</c:v>
                </c:pt>
                <c:pt idx="113">
                  <c:v>0.84699999999999998</c:v>
                </c:pt>
                <c:pt idx="114">
                  <c:v>0.84699999999999998</c:v>
                </c:pt>
                <c:pt idx="115">
                  <c:v>0.84699999999999998</c:v>
                </c:pt>
                <c:pt idx="116">
                  <c:v>0.84699999999999998</c:v>
                </c:pt>
                <c:pt idx="117">
                  <c:v>0.84799999999999998</c:v>
                </c:pt>
                <c:pt idx="118">
                  <c:v>0.85</c:v>
                </c:pt>
                <c:pt idx="119">
                  <c:v>0.85299999999999998</c:v>
                </c:pt>
                <c:pt idx="120">
                  <c:v>0.85199999999999998</c:v>
                </c:pt>
                <c:pt idx="121">
                  <c:v>0.85099999999999998</c:v>
                </c:pt>
                <c:pt idx="122">
                  <c:v>0.85099999999999998</c:v>
                </c:pt>
                <c:pt idx="123">
                  <c:v>0.84899999999999998</c:v>
                </c:pt>
                <c:pt idx="124">
                  <c:v>0.84699999999999998</c:v>
                </c:pt>
                <c:pt idx="125">
                  <c:v>0.84899999999999998</c:v>
                </c:pt>
                <c:pt idx="126">
                  <c:v>0.85</c:v>
                </c:pt>
                <c:pt idx="127">
                  <c:v>0.85099999999999998</c:v>
                </c:pt>
                <c:pt idx="128">
                  <c:v>0.85199999999999998</c:v>
                </c:pt>
                <c:pt idx="129">
                  <c:v>0.85299999999999998</c:v>
                </c:pt>
                <c:pt idx="130">
                  <c:v>0.85199999999999998</c:v>
                </c:pt>
                <c:pt idx="131">
                  <c:v>0.85</c:v>
                </c:pt>
                <c:pt idx="132">
                  <c:v>0.84899999999999998</c:v>
                </c:pt>
                <c:pt idx="133">
                  <c:v>0.84799999999999998</c:v>
                </c:pt>
                <c:pt idx="134">
                  <c:v>0.84799999999999998</c:v>
                </c:pt>
                <c:pt idx="135">
                  <c:v>0.85</c:v>
                </c:pt>
                <c:pt idx="136">
                  <c:v>0.85099999999999998</c:v>
                </c:pt>
                <c:pt idx="137">
                  <c:v>0.85</c:v>
                </c:pt>
                <c:pt idx="138">
                  <c:v>0.85199999999999998</c:v>
                </c:pt>
                <c:pt idx="139">
                  <c:v>0.85399999999999998</c:v>
                </c:pt>
                <c:pt idx="140">
                  <c:v>0.85399999999999998</c:v>
                </c:pt>
                <c:pt idx="141">
                  <c:v>0.85599999999999998</c:v>
                </c:pt>
                <c:pt idx="142">
                  <c:v>0.85699999999999998</c:v>
                </c:pt>
                <c:pt idx="143">
                  <c:v>0.85799999999999998</c:v>
                </c:pt>
                <c:pt idx="144">
                  <c:v>0.85699999999999998</c:v>
                </c:pt>
                <c:pt idx="145">
                  <c:v>0.85799999999999998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B0-4544-8C18-FA6698F532A0}"/>
            </c:ext>
          </c:extLst>
        </c:ser>
        <c:ser>
          <c:idx val="1"/>
          <c:order val="1"/>
          <c:tx>
            <c:strRef>
              <c:f>'LFP rates'!$C$1</c:f>
              <c:strCache>
                <c:ptCount val="1"/>
                <c:pt idx="0">
                  <c:v>55 to 64</c:v>
                </c:pt>
              </c:strCache>
            </c:strRef>
          </c:tx>
          <c:spPr>
            <a:ln w="444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'LFP rates'!$A$2:$A$147</c:f>
              <c:numCache>
                <c:formatCode>[$-409]mmm\-yy;@</c:formatCode>
                <c:ptCount val="146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</c:numCache>
            </c:numRef>
          </c:cat>
          <c:val>
            <c:numRef>
              <c:f>'LFP rates'!$C$2:$C$147</c:f>
              <c:numCache>
                <c:formatCode>General</c:formatCode>
                <c:ptCount val="146"/>
                <c:pt idx="0">
                  <c:v>0.65</c:v>
                </c:pt>
                <c:pt idx="1">
                  <c:v>0.65500000000000003</c:v>
                </c:pt>
                <c:pt idx="2">
                  <c:v>0.65900000000000003</c:v>
                </c:pt>
                <c:pt idx="3">
                  <c:v>0.66100000000000003</c:v>
                </c:pt>
                <c:pt idx="4">
                  <c:v>0.66400000000000003</c:v>
                </c:pt>
                <c:pt idx="5">
                  <c:v>0.66400000000000003</c:v>
                </c:pt>
                <c:pt idx="6">
                  <c:v>0.66400000000000003</c:v>
                </c:pt>
                <c:pt idx="7">
                  <c:v>0.66500000000000004</c:v>
                </c:pt>
                <c:pt idx="8">
                  <c:v>0.66300000000000003</c:v>
                </c:pt>
                <c:pt idx="9">
                  <c:v>0.66500000000000004</c:v>
                </c:pt>
                <c:pt idx="10">
                  <c:v>0.66700000000000004</c:v>
                </c:pt>
                <c:pt idx="11">
                  <c:v>0.66800000000000004</c:v>
                </c:pt>
                <c:pt idx="12">
                  <c:v>0.66700000000000004</c:v>
                </c:pt>
                <c:pt idx="13">
                  <c:v>0.66700000000000004</c:v>
                </c:pt>
                <c:pt idx="14">
                  <c:v>0.66700000000000004</c:v>
                </c:pt>
                <c:pt idx="15">
                  <c:v>0.66800000000000004</c:v>
                </c:pt>
                <c:pt idx="16">
                  <c:v>0.67200000000000004</c:v>
                </c:pt>
                <c:pt idx="17">
                  <c:v>0.67600000000000005</c:v>
                </c:pt>
                <c:pt idx="18">
                  <c:v>0.68100000000000005</c:v>
                </c:pt>
                <c:pt idx="19">
                  <c:v>0.68300000000000005</c:v>
                </c:pt>
                <c:pt idx="20">
                  <c:v>0.67800000000000005</c:v>
                </c:pt>
                <c:pt idx="21">
                  <c:v>0.67100000000000004</c:v>
                </c:pt>
                <c:pt idx="22">
                  <c:v>0.66500000000000004</c:v>
                </c:pt>
                <c:pt idx="23">
                  <c:v>0.65900000000000003</c:v>
                </c:pt>
                <c:pt idx="24">
                  <c:v>0.65</c:v>
                </c:pt>
                <c:pt idx="25">
                  <c:v>0.64700000000000002</c:v>
                </c:pt>
                <c:pt idx="26">
                  <c:v>0.64300000000000002</c:v>
                </c:pt>
                <c:pt idx="27">
                  <c:v>0.64400000000000002</c:v>
                </c:pt>
                <c:pt idx="28">
                  <c:v>0.64300000000000002</c:v>
                </c:pt>
                <c:pt idx="29">
                  <c:v>0.64300000000000002</c:v>
                </c:pt>
                <c:pt idx="30">
                  <c:v>0.64200000000000002</c:v>
                </c:pt>
                <c:pt idx="31">
                  <c:v>0.64100000000000001</c:v>
                </c:pt>
                <c:pt idx="32">
                  <c:v>0.64400000000000002</c:v>
                </c:pt>
                <c:pt idx="33">
                  <c:v>0.65</c:v>
                </c:pt>
                <c:pt idx="34">
                  <c:v>0.65300000000000002</c:v>
                </c:pt>
                <c:pt idx="35">
                  <c:v>0.65700000000000003</c:v>
                </c:pt>
                <c:pt idx="36">
                  <c:v>0.66600000000000004</c:v>
                </c:pt>
                <c:pt idx="37">
                  <c:v>0.66900000000000004</c:v>
                </c:pt>
                <c:pt idx="38">
                  <c:v>0.67100000000000004</c:v>
                </c:pt>
                <c:pt idx="39">
                  <c:v>0.67300000000000004</c:v>
                </c:pt>
                <c:pt idx="40">
                  <c:v>0.67300000000000004</c:v>
                </c:pt>
                <c:pt idx="41">
                  <c:v>0.67400000000000004</c:v>
                </c:pt>
                <c:pt idx="42">
                  <c:v>0.67200000000000004</c:v>
                </c:pt>
                <c:pt idx="43">
                  <c:v>0.66600000000000004</c:v>
                </c:pt>
                <c:pt idx="44">
                  <c:v>0.66300000000000003</c:v>
                </c:pt>
                <c:pt idx="45">
                  <c:v>0.65600000000000003</c:v>
                </c:pt>
                <c:pt idx="46">
                  <c:v>0.65400000000000003</c:v>
                </c:pt>
                <c:pt idx="47">
                  <c:v>0.65600000000000003</c:v>
                </c:pt>
                <c:pt idx="48">
                  <c:v>0.65500000000000003</c:v>
                </c:pt>
                <c:pt idx="49">
                  <c:v>0.65500000000000003</c:v>
                </c:pt>
                <c:pt idx="50">
                  <c:v>0.65500000000000003</c:v>
                </c:pt>
                <c:pt idx="51">
                  <c:v>0.65100000000000002</c:v>
                </c:pt>
                <c:pt idx="52">
                  <c:v>0.65100000000000002</c:v>
                </c:pt>
                <c:pt idx="53">
                  <c:v>0.65500000000000003</c:v>
                </c:pt>
                <c:pt idx="54">
                  <c:v>0.66</c:v>
                </c:pt>
                <c:pt idx="55">
                  <c:v>0.66600000000000004</c:v>
                </c:pt>
                <c:pt idx="56">
                  <c:v>0.66800000000000004</c:v>
                </c:pt>
                <c:pt idx="57">
                  <c:v>0.67100000000000004</c:v>
                </c:pt>
                <c:pt idx="58">
                  <c:v>0.67200000000000004</c:v>
                </c:pt>
                <c:pt idx="59">
                  <c:v>0.66900000000000004</c:v>
                </c:pt>
                <c:pt idx="60">
                  <c:v>0.66700000000000004</c:v>
                </c:pt>
                <c:pt idx="61">
                  <c:v>0.66600000000000004</c:v>
                </c:pt>
                <c:pt idx="62">
                  <c:v>0.66500000000000004</c:v>
                </c:pt>
                <c:pt idx="63">
                  <c:v>0.66400000000000003</c:v>
                </c:pt>
                <c:pt idx="64">
                  <c:v>0.66300000000000003</c:v>
                </c:pt>
                <c:pt idx="65">
                  <c:v>0.66200000000000003</c:v>
                </c:pt>
                <c:pt idx="66">
                  <c:v>0.66</c:v>
                </c:pt>
                <c:pt idx="67">
                  <c:v>0.66200000000000003</c:v>
                </c:pt>
                <c:pt idx="68">
                  <c:v>0.66100000000000003</c:v>
                </c:pt>
                <c:pt idx="69">
                  <c:v>0.66100000000000003</c:v>
                </c:pt>
                <c:pt idx="70">
                  <c:v>0.65900000000000003</c:v>
                </c:pt>
                <c:pt idx="71">
                  <c:v>0.65500000000000003</c:v>
                </c:pt>
                <c:pt idx="72">
                  <c:v>0.65200000000000002</c:v>
                </c:pt>
                <c:pt idx="73">
                  <c:v>0.65100000000000002</c:v>
                </c:pt>
                <c:pt idx="74">
                  <c:v>0.65</c:v>
                </c:pt>
                <c:pt idx="75">
                  <c:v>0.65100000000000002</c:v>
                </c:pt>
                <c:pt idx="76">
                  <c:v>0.65100000000000002</c:v>
                </c:pt>
                <c:pt idx="77">
                  <c:v>0.64900000000000002</c:v>
                </c:pt>
                <c:pt idx="78">
                  <c:v>0.65200000000000002</c:v>
                </c:pt>
                <c:pt idx="79">
                  <c:v>0.65200000000000002</c:v>
                </c:pt>
                <c:pt idx="80">
                  <c:v>0.65400000000000003</c:v>
                </c:pt>
                <c:pt idx="81">
                  <c:v>0.65600000000000003</c:v>
                </c:pt>
                <c:pt idx="82">
                  <c:v>0.65900000000000003</c:v>
                </c:pt>
                <c:pt idx="83">
                  <c:v>0.66400000000000003</c:v>
                </c:pt>
                <c:pt idx="84">
                  <c:v>0.66600000000000004</c:v>
                </c:pt>
                <c:pt idx="85">
                  <c:v>0.66800000000000004</c:v>
                </c:pt>
                <c:pt idx="86">
                  <c:v>0.66900000000000004</c:v>
                </c:pt>
                <c:pt idx="87">
                  <c:v>0.67200000000000004</c:v>
                </c:pt>
                <c:pt idx="88">
                  <c:v>0.67300000000000004</c:v>
                </c:pt>
                <c:pt idx="89">
                  <c:v>0.67700000000000005</c:v>
                </c:pt>
                <c:pt idx="90">
                  <c:v>0.67700000000000005</c:v>
                </c:pt>
                <c:pt idx="91">
                  <c:v>0.68</c:v>
                </c:pt>
                <c:pt idx="92">
                  <c:v>0.68400000000000005</c:v>
                </c:pt>
                <c:pt idx="93">
                  <c:v>0.68200000000000005</c:v>
                </c:pt>
                <c:pt idx="94">
                  <c:v>0.68300000000000005</c:v>
                </c:pt>
                <c:pt idx="95">
                  <c:v>0.68100000000000005</c:v>
                </c:pt>
                <c:pt idx="96">
                  <c:v>0.67800000000000005</c:v>
                </c:pt>
                <c:pt idx="97">
                  <c:v>0.67800000000000005</c:v>
                </c:pt>
                <c:pt idx="98">
                  <c:v>0.67300000000000004</c:v>
                </c:pt>
                <c:pt idx="99">
                  <c:v>0.67</c:v>
                </c:pt>
                <c:pt idx="100">
                  <c:v>0.66500000000000004</c:v>
                </c:pt>
                <c:pt idx="101">
                  <c:v>0.65900000000000003</c:v>
                </c:pt>
                <c:pt idx="102">
                  <c:v>0.65600000000000003</c:v>
                </c:pt>
                <c:pt idx="103">
                  <c:v>0.65500000000000003</c:v>
                </c:pt>
                <c:pt idx="104">
                  <c:v>0.65600000000000003</c:v>
                </c:pt>
                <c:pt idx="105">
                  <c:v>0.66100000000000003</c:v>
                </c:pt>
                <c:pt idx="106">
                  <c:v>0.66300000000000003</c:v>
                </c:pt>
                <c:pt idx="107">
                  <c:v>0.66500000000000004</c:v>
                </c:pt>
                <c:pt idx="108">
                  <c:v>0.66500000000000004</c:v>
                </c:pt>
                <c:pt idx="109">
                  <c:v>0.66500000000000004</c:v>
                </c:pt>
                <c:pt idx="110">
                  <c:v>0.66600000000000004</c:v>
                </c:pt>
                <c:pt idx="111">
                  <c:v>0.66600000000000004</c:v>
                </c:pt>
                <c:pt idx="112">
                  <c:v>0.66700000000000004</c:v>
                </c:pt>
                <c:pt idx="113">
                  <c:v>0.66700000000000004</c:v>
                </c:pt>
                <c:pt idx="114">
                  <c:v>0.66500000000000004</c:v>
                </c:pt>
                <c:pt idx="115">
                  <c:v>0.66300000000000003</c:v>
                </c:pt>
                <c:pt idx="116">
                  <c:v>0.66</c:v>
                </c:pt>
                <c:pt idx="117">
                  <c:v>0.65600000000000003</c:v>
                </c:pt>
                <c:pt idx="118">
                  <c:v>0.65600000000000003</c:v>
                </c:pt>
                <c:pt idx="119">
                  <c:v>0.65900000000000003</c:v>
                </c:pt>
                <c:pt idx="120">
                  <c:v>0.66200000000000003</c:v>
                </c:pt>
                <c:pt idx="121">
                  <c:v>0.66500000000000004</c:v>
                </c:pt>
                <c:pt idx="122">
                  <c:v>0.66400000000000003</c:v>
                </c:pt>
                <c:pt idx="123">
                  <c:v>0.66400000000000003</c:v>
                </c:pt>
                <c:pt idx="124">
                  <c:v>0.66500000000000004</c:v>
                </c:pt>
                <c:pt idx="125">
                  <c:v>0.67</c:v>
                </c:pt>
                <c:pt idx="126">
                  <c:v>0.67100000000000004</c:v>
                </c:pt>
                <c:pt idx="127">
                  <c:v>0.67100000000000004</c:v>
                </c:pt>
                <c:pt idx="128">
                  <c:v>0.67100000000000004</c:v>
                </c:pt>
                <c:pt idx="129">
                  <c:v>0.66900000000000004</c:v>
                </c:pt>
                <c:pt idx="130">
                  <c:v>0.66500000000000004</c:v>
                </c:pt>
                <c:pt idx="131">
                  <c:v>0.66100000000000003</c:v>
                </c:pt>
                <c:pt idx="132">
                  <c:v>0.65800000000000003</c:v>
                </c:pt>
                <c:pt idx="133">
                  <c:v>0.65600000000000003</c:v>
                </c:pt>
                <c:pt idx="134">
                  <c:v>0.65800000000000003</c:v>
                </c:pt>
                <c:pt idx="135">
                  <c:v>0.66</c:v>
                </c:pt>
                <c:pt idx="136">
                  <c:v>0.66600000000000004</c:v>
                </c:pt>
                <c:pt idx="137">
                  <c:v>0.66700000000000004</c:v>
                </c:pt>
                <c:pt idx="138">
                  <c:v>0.66900000000000004</c:v>
                </c:pt>
                <c:pt idx="139">
                  <c:v>0.67</c:v>
                </c:pt>
                <c:pt idx="140">
                  <c:v>0.66800000000000004</c:v>
                </c:pt>
                <c:pt idx="141">
                  <c:v>0.67100000000000004</c:v>
                </c:pt>
                <c:pt idx="142">
                  <c:v>0.66800000000000004</c:v>
                </c:pt>
                <c:pt idx="143">
                  <c:v>0.66500000000000004</c:v>
                </c:pt>
                <c:pt idx="144">
                  <c:v>0.66300000000000003</c:v>
                </c:pt>
                <c:pt idx="145">
                  <c:v>0.66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B0-4544-8C18-FA6698F532A0}"/>
            </c:ext>
          </c:extLst>
        </c:ser>
        <c:ser>
          <c:idx val="2"/>
          <c:order val="2"/>
          <c:tx>
            <c:strRef>
              <c:f>'LFP rates'!$D$1</c:f>
              <c:strCache>
                <c:ptCount val="1"/>
                <c:pt idx="0">
                  <c:v>65 and up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'LFP rates'!$A$2:$A$147</c:f>
              <c:numCache>
                <c:formatCode>[$-409]mmm\-yy;@</c:formatCode>
                <c:ptCount val="146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</c:numCache>
            </c:numRef>
          </c:cat>
          <c:val>
            <c:numRef>
              <c:f>'LFP rates'!$D$2:$D$147</c:f>
              <c:numCache>
                <c:formatCode>General</c:formatCode>
                <c:ptCount val="146"/>
                <c:pt idx="0">
                  <c:v>0.17299999999999999</c:v>
                </c:pt>
                <c:pt idx="1">
                  <c:v>0.17599999999999999</c:v>
                </c:pt>
                <c:pt idx="2">
                  <c:v>0.17299999999999999</c:v>
                </c:pt>
                <c:pt idx="3">
                  <c:v>0.17</c:v>
                </c:pt>
                <c:pt idx="4">
                  <c:v>0.16900000000000001</c:v>
                </c:pt>
                <c:pt idx="5">
                  <c:v>0.16700000000000001</c:v>
                </c:pt>
                <c:pt idx="6">
                  <c:v>0.16200000000000001</c:v>
                </c:pt>
                <c:pt idx="7">
                  <c:v>0.157</c:v>
                </c:pt>
                <c:pt idx="8">
                  <c:v>0.15</c:v>
                </c:pt>
                <c:pt idx="9">
                  <c:v>0.14699999999999999</c:v>
                </c:pt>
                <c:pt idx="10">
                  <c:v>0.15</c:v>
                </c:pt>
                <c:pt idx="11">
                  <c:v>0.154</c:v>
                </c:pt>
                <c:pt idx="12">
                  <c:v>0.159</c:v>
                </c:pt>
                <c:pt idx="13">
                  <c:v>0.16300000000000001</c:v>
                </c:pt>
                <c:pt idx="14">
                  <c:v>0.16900000000000001</c:v>
                </c:pt>
                <c:pt idx="15">
                  <c:v>0.17699999999999999</c:v>
                </c:pt>
                <c:pt idx="16">
                  <c:v>0.186</c:v>
                </c:pt>
                <c:pt idx="17">
                  <c:v>0.192</c:v>
                </c:pt>
                <c:pt idx="18">
                  <c:v>0.19900000000000001</c:v>
                </c:pt>
                <c:pt idx="19">
                  <c:v>0.20399999999999999</c:v>
                </c:pt>
                <c:pt idx="20">
                  <c:v>0.20799999999999999</c:v>
                </c:pt>
                <c:pt idx="21">
                  <c:v>0.214</c:v>
                </c:pt>
                <c:pt idx="22">
                  <c:v>0.219</c:v>
                </c:pt>
                <c:pt idx="23">
                  <c:v>0.22600000000000001</c:v>
                </c:pt>
                <c:pt idx="24">
                  <c:v>0.23300000000000001</c:v>
                </c:pt>
                <c:pt idx="25">
                  <c:v>0.23799999999999999</c:v>
                </c:pt>
                <c:pt idx="26">
                  <c:v>0.24199999999999999</c:v>
                </c:pt>
                <c:pt idx="27">
                  <c:v>0.245</c:v>
                </c:pt>
                <c:pt idx="28">
                  <c:v>0.246</c:v>
                </c:pt>
                <c:pt idx="29">
                  <c:v>0.249</c:v>
                </c:pt>
                <c:pt idx="30">
                  <c:v>0.25</c:v>
                </c:pt>
                <c:pt idx="31">
                  <c:v>0.249</c:v>
                </c:pt>
                <c:pt idx="32">
                  <c:v>0.248</c:v>
                </c:pt>
                <c:pt idx="33">
                  <c:v>0.25</c:v>
                </c:pt>
                <c:pt idx="34">
                  <c:v>0.249</c:v>
                </c:pt>
                <c:pt idx="35">
                  <c:v>0.249</c:v>
                </c:pt>
                <c:pt idx="36">
                  <c:v>0.247</c:v>
                </c:pt>
                <c:pt idx="37">
                  <c:v>0.24399999999999999</c:v>
                </c:pt>
                <c:pt idx="38">
                  <c:v>0.245</c:v>
                </c:pt>
                <c:pt idx="39">
                  <c:v>0.245</c:v>
                </c:pt>
                <c:pt idx="40">
                  <c:v>0.248</c:v>
                </c:pt>
                <c:pt idx="41">
                  <c:v>0.247</c:v>
                </c:pt>
                <c:pt idx="42">
                  <c:v>0.24399999999999999</c:v>
                </c:pt>
                <c:pt idx="43">
                  <c:v>0.24399999999999999</c:v>
                </c:pt>
                <c:pt idx="44">
                  <c:v>0.24299999999999999</c:v>
                </c:pt>
                <c:pt idx="45">
                  <c:v>0.24199999999999999</c:v>
                </c:pt>
                <c:pt idx="46">
                  <c:v>0.24299999999999999</c:v>
                </c:pt>
                <c:pt idx="47">
                  <c:v>0.24199999999999999</c:v>
                </c:pt>
                <c:pt idx="48">
                  <c:v>0.24099999999999999</c:v>
                </c:pt>
                <c:pt idx="49">
                  <c:v>0.24099999999999999</c:v>
                </c:pt>
                <c:pt idx="50">
                  <c:v>0.24099999999999999</c:v>
                </c:pt>
                <c:pt idx="51">
                  <c:v>0.23799999999999999</c:v>
                </c:pt>
                <c:pt idx="52">
                  <c:v>0.23499999999999999</c:v>
                </c:pt>
                <c:pt idx="53">
                  <c:v>0.23300000000000001</c:v>
                </c:pt>
                <c:pt idx="54">
                  <c:v>0.23</c:v>
                </c:pt>
                <c:pt idx="55">
                  <c:v>0.22900000000000001</c:v>
                </c:pt>
                <c:pt idx="56">
                  <c:v>0.22900000000000001</c:v>
                </c:pt>
                <c:pt idx="57">
                  <c:v>0.22600000000000001</c:v>
                </c:pt>
                <c:pt idx="58">
                  <c:v>0.224</c:v>
                </c:pt>
                <c:pt idx="59">
                  <c:v>0.223</c:v>
                </c:pt>
                <c:pt idx="60">
                  <c:v>0.219</c:v>
                </c:pt>
                <c:pt idx="61">
                  <c:v>0.218</c:v>
                </c:pt>
                <c:pt idx="62">
                  <c:v>0.217</c:v>
                </c:pt>
                <c:pt idx="63">
                  <c:v>0.214</c:v>
                </c:pt>
                <c:pt idx="64">
                  <c:v>0.21199999999999999</c:v>
                </c:pt>
                <c:pt idx="65">
                  <c:v>0.20899999999999999</c:v>
                </c:pt>
                <c:pt idx="66">
                  <c:v>0.20699999999999999</c:v>
                </c:pt>
                <c:pt idx="67">
                  <c:v>0.20599999999999999</c:v>
                </c:pt>
                <c:pt idx="68">
                  <c:v>0.20499999999999999</c:v>
                </c:pt>
                <c:pt idx="69">
                  <c:v>0.20399999999999999</c:v>
                </c:pt>
                <c:pt idx="70">
                  <c:v>0.2</c:v>
                </c:pt>
                <c:pt idx="71">
                  <c:v>0.19500000000000001</c:v>
                </c:pt>
                <c:pt idx="72">
                  <c:v>0.19400000000000001</c:v>
                </c:pt>
                <c:pt idx="73">
                  <c:v>0.19400000000000001</c:v>
                </c:pt>
                <c:pt idx="74">
                  <c:v>0.19400000000000001</c:v>
                </c:pt>
                <c:pt idx="75">
                  <c:v>0.19600000000000001</c:v>
                </c:pt>
                <c:pt idx="76">
                  <c:v>0.19600000000000001</c:v>
                </c:pt>
                <c:pt idx="77">
                  <c:v>0.19500000000000001</c:v>
                </c:pt>
                <c:pt idx="78">
                  <c:v>0.19800000000000001</c:v>
                </c:pt>
                <c:pt idx="79">
                  <c:v>0.19800000000000001</c:v>
                </c:pt>
                <c:pt idx="80">
                  <c:v>0.19600000000000001</c:v>
                </c:pt>
                <c:pt idx="81">
                  <c:v>0.19700000000000001</c:v>
                </c:pt>
                <c:pt idx="82">
                  <c:v>0.19800000000000001</c:v>
                </c:pt>
                <c:pt idx="83">
                  <c:v>0.19600000000000001</c:v>
                </c:pt>
                <c:pt idx="84">
                  <c:v>0.19600000000000001</c:v>
                </c:pt>
                <c:pt idx="85">
                  <c:v>0.19500000000000001</c:v>
                </c:pt>
                <c:pt idx="86">
                  <c:v>0.19400000000000001</c:v>
                </c:pt>
                <c:pt idx="87">
                  <c:v>0.193</c:v>
                </c:pt>
                <c:pt idx="88">
                  <c:v>0.192</c:v>
                </c:pt>
                <c:pt idx="89">
                  <c:v>0.191</c:v>
                </c:pt>
                <c:pt idx="90">
                  <c:v>0.189</c:v>
                </c:pt>
                <c:pt idx="91">
                  <c:v>0.192</c:v>
                </c:pt>
                <c:pt idx="92">
                  <c:v>0.19400000000000001</c:v>
                </c:pt>
                <c:pt idx="93">
                  <c:v>0.19500000000000001</c:v>
                </c:pt>
                <c:pt idx="94">
                  <c:v>0.19800000000000001</c:v>
                </c:pt>
                <c:pt idx="95">
                  <c:v>0.20100000000000001</c:v>
                </c:pt>
                <c:pt idx="96">
                  <c:v>0.20300000000000001</c:v>
                </c:pt>
                <c:pt idx="97">
                  <c:v>0.20399999999999999</c:v>
                </c:pt>
                <c:pt idx="98">
                  <c:v>0.20499999999999999</c:v>
                </c:pt>
                <c:pt idx="99">
                  <c:v>0.20599999999999999</c:v>
                </c:pt>
                <c:pt idx="100">
                  <c:v>0.20599999999999999</c:v>
                </c:pt>
                <c:pt idx="101">
                  <c:v>0.20599999999999999</c:v>
                </c:pt>
                <c:pt idx="102">
                  <c:v>0.20799999999999999</c:v>
                </c:pt>
                <c:pt idx="103">
                  <c:v>0.20899999999999999</c:v>
                </c:pt>
                <c:pt idx="104">
                  <c:v>0.20799999999999999</c:v>
                </c:pt>
                <c:pt idx="105">
                  <c:v>0.20899999999999999</c:v>
                </c:pt>
                <c:pt idx="106">
                  <c:v>0.21</c:v>
                </c:pt>
                <c:pt idx="107">
                  <c:v>0.20899999999999999</c:v>
                </c:pt>
                <c:pt idx="108">
                  <c:v>0.21099999999999999</c:v>
                </c:pt>
                <c:pt idx="109">
                  <c:v>0.21</c:v>
                </c:pt>
                <c:pt idx="110">
                  <c:v>0.20799999999999999</c:v>
                </c:pt>
                <c:pt idx="111">
                  <c:v>0.20799999999999999</c:v>
                </c:pt>
                <c:pt idx="112">
                  <c:v>0.20799999999999999</c:v>
                </c:pt>
                <c:pt idx="113">
                  <c:v>0.20799999999999999</c:v>
                </c:pt>
                <c:pt idx="114">
                  <c:v>0.21099999999999999</c:v>
                </c:pt>
                <c:pt idx="115">
                  <c:v>0.21</c:v>
                </c:pt>
                <c:pt idx="116">
                  <c:v>0.21099999999999999</c:v>
                </c:pt>
                <c:pt idx="117">
                  <c:v>0.21099999999999999</c:v>
                </c:pt>
                <c:pt idx="118">
                  <c:v>0.20899999999999999</c:v>
                </c:pt>
                <c:pt idx="119">
                  <c:v>0.20799999999999999</c:v>
                </c:pt>
                <c:pt idx="120">
                  <c:v>0.20699999999999999</c:v>
                </c:pt>
                <c:pt idx="121">
                  <c:v>0.20699999999999999</c:v>
                </c:pt>
                <c:pt idx="122">
                  <c:v>0.21</c:v>
                </c:pt>
                <c:pt idx="123">
                  <c:v>0.21299999999999999</c:v>
                </c:pt>
                <c:pt idx="124">
                  <c:v>0.217</c:v>
                </c:pt>
                <c:pt idx="125">
                  <c:v>0.221</c:v>
                </c:pt>
                <c:pt idx="126">
                  <c:v>0.222</c:v>
                </c:pt>
                <c:pt idx="127">
                  <c:v>0.221</c:v>
                </c:pt>
                <c:pt idx="128">
                  <c:v>0.22</c:v>
                </c:pt>
                <c:pt idx="129">
                  <c:v>0.217</c:v>
                </c:pt>
                <c:pt idx="130">
                  <c:v>0.214</c:v>
                </c:pt>
                <c:pt idx="131">
                  <c:v>0.216</c:v>
                </c:pt>
                <c:pt idx="132">
                  <c:v>0.216</c:v>
                </c:pt>
                <c:pt idx="133">
                  <c:v>0.217</c:v>
                </c:pt>
                <c:pt idx="134">
                  <c:v>0.214</c:v>
                </c:pt>
                <c:pt idx="135">
                  <c:v>0.215</c:v>
                </c:pt>
                <c:pt idx="136">
                  <c:v>0.215</c:v>
                </c:pt>
                <c:pt idx="137">
                  <c:v>0.214</c:v>
                </c:pt>
                <c:pt idx="138">
                  <c:v>0.21199999999999999</c:v>
                </c:pt>
                <c:pt idx="139">
                  <c:v>0.21099999999999999</c:v>
                </c:pt>
                <c:pt idx="140">
                  <c:v>0.21199999999999999</c:v>
                </c:pt>
                <c:pt idx="141">
                  <c:v>0.215</c:v>
                </c:pt>
                <c:pt idx="142">
                  <c:v>0.217</c:v>
                </c:pt>
                <c:pt idx="143">
                  <c:v>0.218</c:v>
                </c:pt>
                <c:pt idx="144">
                  <c:v>0.218</c:v>
                </c:pt>
                <c:pt idx="145">
                  <c:v>0.218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5B0-4544-8C18-FA6698F532A0}"/>
            </c:ext>
          </c:extLst>
        </c:ser>
        <c:ser>
          <c:idx val="3"/>
          <c:order val="3"/>
          <c:tx>
            <c:strRef>
              <c:f>'LFP rates'!$E$1</c:f>
              <c:strCache>
                <c:ptCount val="1"/>
                <c:pt idx="0">
                  <c:v>Under 25</c:v>
                </c:pt>
              </c:strCache>
            </c:strRef>
          </c:tx>
          <c:spPr>
            <a:ln w="44450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'LFP rates'!$A$2:$A$147</c:f>
              <c:numCache>
                <c:formatCode>[$-409]mmm\-yy;@</c:formatCode>
                <c:ptCount val="146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</c:numCache>
            </c:numRef>
          </c:cat>
          <c:val>
            <c:numRef>
              <c:f>'LFP rates'!$E$2:$E$147</c:f>
              <c:numCache>
                <c:formatCode>General</c:formatCode>
                <c:ptCount val="146"/>
                <c:pt idx="0">
                  <c:v>0.56899999999999995</c:v>
                </c:pt>
                <c:pt idx="1">
                  <c:v>0.57399999999999995</c:v>
                </c:pt>
                <c:pt idx="2">
                  <c:v>0.57599999999999996</c:v>
                </c:pt>
                <c:pt idx="3">
                  <c:v>0.57299999999999995</c:v>
                </c:pt>
                <c:pt idx="4">
                  <c:v>0.57599999999999996</c:v>
                </c:pt>
                <c:pt idx="5">
                  <c:v>0.57499999999999996</c:v>
                </c:pt>
                <c:pt idx="6">
                  <c:v>0.57099999999999995</c:v>
                </c:pt>
                <c:pt idx="7">
                  <c:v>0.57299999999999995</c:v>
                </c:pt>
                <c:pt idx="8">
                  <c:v>0.57199999999999995</c:v>
                </c:pt>
                <c:pt idx="9">
                  <c:v>0.57699999999999996</c:v>
                </c:pt>
                <c:pt idx="10">
                  <c:v>0.58399999999999996</c:v>
                </c:pt>
                <c:pt idx="11">
                  <c:v>0.58499999999999996</c:v>
                </c:pt>
                <c:pt idx="12">
                  <c:v>0.58599999999999997</c:v>
                </c:pt>
                <c:pt idx="13">
                  <c:v>0.57999999999999996</c:v>
                </c:pt>
                <c:pt idx="14">
                  <c:v>0.57299999999999995</c:v>
                </c:pt>
                <c:pt idx="15">
                  <c:v>0.57099999999999995</c:v>
                </c:pt>
                <c:pt idx="16">
                  <c:v>0.56699999999999995</c:v>
                </c:pt>
                <c:pt idx="17">
                  <c:v>0.57799999999999996</c:v>
                </c:pt>
                <c:pt idx="18">
                  <c:v>0.58699999999999997</c:v>
                </c:pt>
                <c:pt idx="19">
                  <c:v>0.59399999999999997</c:v>
                </c:pt>
                <c:pt idx="20">
                  <c:v>0.59299999999999997</c:v>
                </c:pt>
                <c:pt idx="21">
                  <c:v>0.58599999999999997</c:v>
                </c:pt>
                <c:pt idx="22">
                  <c:v>0.58299999999999996</c:v>
                </c:pt>
                <c:pt idx="23">
                  <c:v>0.58499999999999996</c:v>
                </c:pt>
                <c:pt idx="24">
                  <c:v>0.58599999999999997</c:v>
                </c:pt>
                <c:pt idx="25">
                  <c:v>0.58899999999999997</c:v>
                </c:pt>
                <c:pt idx="26">
                  <c:v>0.59099999999999997</c:v>
                </c:pt>
                <c:pt idx="27">
                  <c:v>0.59499999999999997</c:v>
                </c:pt>
                <c:pt idx="28">
                  <c:v>0.6</c:v>
                </c:pt>
                <c:pt idx="29">
                  <c:v>0.59299999999999997</c:v>
                </c:pt>
                <c:pt idx="30">
                  <c:v>0.58499999999999996</c:v>
                </c:pt>
                <c:pt idx="31">
                  <c:v>0.58099999999999996</c:v>
                </c:pt>
                <c:pt idx="32">
                  <c:v>0.57999999999999996</c:v>
                </c:pt>
                <c:pt idx="33">
                  <c:v>0.58099999999999996</c:v>
                </c:pt>
                <c:pt idx="34">
                  <c:v>0.57299999999999995</c:v>
                </c:pt>
                <c:pt idx="35">
                  <c:v>0.56599999999999995</c:v>
                </c:pt>
                <c:pt idx="36">
                  <c:v>0.55800000000000005</c:v>
                </c:pt>
                <c:pt idx="37">
                  <c:v>0.54500000000000004</c:v>
                </c:pt>
                <c:pt idx="38">
                  <c:v>0.54400000000000004</c:v>
                </c:pt>
                <c:pt idx="39">
                  <c:v>0.53400000000000003</c:v>
                </c:pt>
                <c:pt idx="40">
                  <c:v>0.52800000000000002</c:v>
                </c:pt>
                <c:pt idx="41">
                  <c:v>0.51700000000000002</c:v>
                </c:pt>
                <c:pt idx="42">
                  <c:v>0.51</c:v>
                </c:pt>
                <c:pt idx="43">
                  <c:v>0.50600000000000001</c:v>
                </c:pt>
                <c:pt idx="44">
                  <c:v>0.51400000000000001</c:v>
                </c:pt>
                <c:pt idx="45">
                  <c:v>0.52300000000000002</c:v>
                </c:pt>
                <c:pt idx="46">
                  <c:v>0.52400000000000002</c:v>
                </c:pt>
                <c:pt idx="47">
                  <c:v>0.53200000000000003</c:v>
                </c:pt>
                <c:pt idx="48">
                  <c:v>0.53900000000000003</c:v>
                </c:pt>
                <c:pt idx="49">
                  <c:v>0.55000000000000004</c:v>
                </c:pt>
                <c:pt idx="50">
                  <c:v>0.55500000000000005</c:v>
                </c:pt>
                <c:pt idx="51">
                  <c:v>0.56000000000000005</c:v>
                </c:pt>
                <c:pt idx="52">
                  <c:v>0.56000000000000005</c:v>
                </c:pt>
                <c:pt idx="53">
                  <c:v>0.56599999999999995</c:v>
                </c:pt>
                <c:pt idx="54">
                  <c:v>0.57899999999999996</c:v>
                </c:pt>
                <c:pt idx="55">
                  <c:v>0.58599999999999997</c:v>
                </c:pt>
                <c:pt idx="56">
                  <c:v>0.58899999999999997</c:v>
                </c:pt>
                <c:pt idx="57">
                  <c:v>0.59</c:v>
                </c:pt>
                <c:pt idx="58">
                  <c:v>0.59599999999999997</c:v>
                </c:pt>
                <c:pt idx="59">
                  <c:v>0.59499999999999997</c:v>
                </c:pt>
                <c:pt idx="60">
                  <c:v>0.59499999999999997</c:v>
                </c:pt>
                <c:pt idx="61">
                  <c:v>0.59099999999999997</c:v>
                </c:pt>
                <c:pt idx="62">
                  <c:v>0.58399999999999996</c:v>
                </c:pt>
                <c:pt idx="63">
                  <c:v>0.58199999999999996</c:v>
                </c:pt>
                <c:pt idx="64">
                  <c:v>0.58099999999999996</c:v>
                </c:pt>
                <c:pt idx="65">
                  <c:v>0.57699999999999996</c:v>
                </c:pt>
                <c:pt idx="66">
                  <c:v>0.56999999999999995</c:v>
                </c:pt>
                <c:pt idx="67">
                  <c:v>0.56799999999999995</c:v>
                </c:pt>
                <c:pt idx="68">
                  <c:v>0.56899999999999995</c:v>
                </c:pt>
                <c:pt idx="69">
                  <c:v>0.56999999999999995</c:v>
                </c:pt>
                <c:pt idx="70">
                  <c:v>0.56999999999999995</c:v>
                </c:pt>
                <c:pt idx="71">
                  <c:v>0.57199999999999995</c:v>
                </c:pt>
                <c:pt idx="72">
                  <c:v>0.56699999999999995</c:v>
                </c:pt>
                <c:pt idx="73">
                  <c:v>0.56899999999999995</c:v>
                </c:pt>
                <c:pt idx="74">
                  <c:v>0.57599999999999996</c:v>
                </c:pt>
                <c:pt idx="75">
                  <c:v>0.57499999999999996</c:v>
                </c:pt>
                <c:pt idx="76">
                  <c:v>0.57299999999999995</c:v>
                </c:pt>
                <c:pt idx="77">
                  <c:v>0.57999999999999996</c:v>
                </c:pt>
                <c:pt idx="78">
                  <c:v>0.58699999999999997</c:v>
                </c:pt>
                <c:pt idx="79">
                  <c:v>0.58799999999999997</c:v>
                </c:pt>
                <c:pt idx="80">
                  <c:v>0.57799999999999996</c:v>
                </c:pt>
                <c:pt idx="81">
                  <c:v>0.57499999999999996</c:v>
                </c:pt>
                <c:pt idx="82">
                  <c:v>0.57399999999999995</c:v>
                </c:pt>
                <c:pt idx="83">
                  <c:v>0.57599999999999996</c:v>
                </c:pt>
                <c:pt idx="84">
                  <c:v>0.57899999999999996</c:v>
                </c:pt>
                <c:pt idx="85">
                  <c:v>0.58099999999999996</c:v>
                </c:pt>
                <c:pt idx="86">
                  <c:v>0.57499999999999996</c:v>
                </c:pt>
                <c:pt idx="87">
                  <c:v>0.57499999999999996</c:v>
                </c:pt>
                <c:pt idx="88">
                  <c:v>0.58099999999999996</c:v>
                </c:pt>
                <c:pt idx="89">
                  <c:v>0.58399999999999996</c:v>
                </c:pt>
                <c:pt idx="90">
                  <c:v>0.58399999999999996</c:v>
                </c:pt>
                <c:pt idx="91">
                  <c:v>0.58499999999999996</c:v>
                </c:pt>
                <c:pt idx="92">
                  <c:v>0.59</c:v>
                </c:pt>
                <c:pt idx="93">
                  <c:v>0.58799999999999997</c:v>
                </c:pt>
                <c:pt idx="94">
                  <c:v>0.59099999999999997</c:v>
                </c:pt>
                <c:pt idx="95">
                  <c:v>0.58799999999999997</c:v>
                </c:pt>
                <c:pt idx="96">
                  <c:v>0.58699999999999997</c:v>
                </c:pt>
                <c:pt idx="97">
                  <c:v>0.58699999999999997</c:v>
                </c:pt>
                <c:pt idx="98">
                  <c:v>0.59099999999999997</c:v>
                </c:pt>
                <c:pt idx="99">
                  <c:v>0.59599999999999997</c:v>
                </c:pt>
                <c:pt idx="100">
                  <c:v>0.59599999999999997</c:v>
                </c:pt>
                <c:pt idx="101">
                  <c:v>0.59399999999999997</c:v>
                </c:pt>
                <c:pt idx="102">
                  <c:v>0.58699999999999997</c:v>
                </c:pt>
                <c:pt idx="103">
                  <c:v>0.58499999999999996</c:v>
                </c:pt>
                <c:pt idx="104">
                  <c:v>0.59099999999999997</c:v>
                </c:pt>
                <c:pt idx="105">
                  <c:v>0.59699999999999998</c:v>
                </c:pt>
                <c:pt idx="106">
                  <c:v>0.59499999999999997</c:v>
                </c:pt>
                <c:pt idx="107">
                  <c:v>0.59699999999999998</c:v>
                </c:pt>
                <c:pt idx="108">
                  <c:v>0.59799999999999998</c:v>
                </c:pt>
                <c:pt idx="109">
                  <c:v>0.59899999999999998</c:v>
                </c:pt>
                <c:pt idx="110">
                  <c:v>0.60499999999999998</c:v>
                </c:pt>
                <c:pt idx="111">
                  <c:v>0.60799999999999998</c:v>
                </c:pt>
                <c:pt idx="112">
                  <c:v>0.60899999999999999</c:v>
                </c:pt>
                <c:pt idx="113">
                  <c:v>0.60799999999999998</c:v>
                </c:pt>
                <c:pt idx="114">
                  <c:v>0.60799999999999998</c:v>
                </c:pt>
                <c:pt idx="115">
                  <c:v>0.60399999999999998</c:v>
                </c:pt>
                <c:pt idx="116">
                  <c:v>0.60199999999999998</c:v>
                </c:pt>
                <c:pt idx="117">
                  <c:v>0.60399999999999998</c:v>
                </c:pt>
                <c:pt idx="118">
                  <c:v>0.60799999999999998</c:v>
                </c:pt>
                <c:pt idx="119">
                  <c:v>0.60699999999999998</c:v>
                </c:pt>
                <c:pt idx="120">
                  <c:v>0.60799999999999998</c:v>
                </c:pt>
                <c:pt idx="121">
                  <c:v>0.60799999999999998</c:v>
                </c:pt>
                <c:pt idx="122">
                  <c:v>0.59799999999999998</c:v>
                </c:pt>
                <c:pt idx="123">
                  <c:v>0.58599999999999997</c:v>
                </c:pt>
                <c:pt idx="124">
                  <c:v>0.57899999999999996</c:v>
                </c:pt>
                <c:pt idx="125">
                  <c:v>0.57499999999999996</c:v>
                </c:pt>
                <c:pt idx="126">
                  <c:v>0.57499999999999996</c:v>
                </c:pt>
                <c:pt idx="127">
                  <c:v>0.58199999999999996</c:v>
                </c:pt>
                <c:pt idx="128">
                  <c:v>0.58199999999999996</c:v>
                </c:pt>
                <c:pt idx="129">
                  <c:v>0.57799999999999996</c:v>
                </c:pt>
                <c:pt idx="130">
                  <c:v>0.57799999999999996</c:v>
                </c:pt>
                <c:pt idx="131">
                  <c:v>0.57899999999999996</c:v>
                </c:pt>
                <c:pt idx="132">
                  <c:v>0.57899999999999996</c:v>
                </c:pt>
                <c:pt idx="133">
                  <c:v>0.57799999999999996</c:v>
                </c:pt>
                <c:pt idx="134">
                  <c:v>0.57799999999999996</c:v>
                </c:pt>
                <c:pt idx="135">
                  <c:v>0.58599999999999997</c:v>
                </c:pt>
                <c:pt idx="136">
                  <c:v>0.59099999999999997</c:v>
                </c:pt>
                <c:pt idx="137">
                  <c:v>0.59899999999999998</c:v>
                </c:pt>
                <c:pt idx="138">
                  <c:v>0.6</c:v>
                </c:pt>
                <c:pt idx="139">
                  <c:v>0.59599999999999997</c:v>
                </c:pt>
                <c:pt idx="140">
                  <c:v>0.59899999999999998</c:v>
                </c:pt>
                <c:pt idx="141">
                  <c:v>0.60199999999999998</c:v>
                </c:pt>
                <c:pt idx="142">
                  <c:v>0.60299999999999998</c:v>
                </c:pt>
                <c:pt idx="143">
                  <c:v>0.60399999999999998</c:v>
                </c:pt>
                <c:pt idx="144">
                  <c:v>0.60599999999999998</c:v>
                </c:pt>
                <c:pt idx="145">
                  <c:v>0.60299999999999998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5B0-4544-8C18-FA6698F532A0}"/>
            </c:ext>
          </c:extLst>
        </c:ser>
        <c:ser>
          <c:idx val="4"/>
          <c:order val="4"/>
          <c:tx>
            <c:strRef>
              <c:f>'LFP rates'!$F$1</c:f>
              <c:strCache>
                <c:ptCount val="1"/>
              </c:strCache>
            </c:strRef>
          </c:tx>
          <c:spPr>
            <a:ln w="3492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'LFP rates'!$A$2:$A$147</c:f>
              <c:numCache>
                <c:formatCode>[$-409]mmm\-yy;@</c:formatCode>
                <c:ptCount val="146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</c:numCache>
            </c:numRef>
          </c:cat>
          <c:val>
            <c:numRef>
              <c:f>'LFP rates'!$F$2:$F$147</c:f>
              <c:numCache>
                <c:formatCode>General</c:formatCode>
                <c:ptCount val="146"/>
                <c:pt idx="121">
                  <c:v>0.60799999999999998</c:v>
                </c:pt>
                <c:pt idx="122">
                  <c:v>0.60799999999999998</c:v>
                </c:pt>
                <c:pt idx="123">
                  <c:v>0.60799999999999998</c:v>
                </c:pt>
                <c:pt idx="124">
                  <c:v>0.60799999999999998</c:v>
                </c:pt>
                <c:pt idx="125">
                  <c:v>0.60799999999999998</c:v>
                </c:pt>
                <c:pt idx="126">
                  <c:v>0.60799999999999998</c:v>
                </c:pt>
                <c:pt idx="127">
                  <c:v>0.60799999999999998</c:v>
                </c:pt>
                <c:pt idx="128">
                  <c:v>0.60799999999999998</c:v>
                </c:pt>
                <c:pt idx="129">
                  <c:v>0.60799999999999998</c:v>
                </c:pt>
                <c:pt idx="130">
                  <c:v>0.60799999999999998</c:v>
                </c:pt>
                <c:pt idx="131">
                  <c:v>0.60799999999999998</c:v>
                </c:pt>
                <c:pt idx="132">
                  <c:v>0.60799999999999998</c:v>
                </c:pt>
                <c:pt idx="133">
                  <c:v>0.60799999999999998</c:v>
                </c:pt>
                <c:pt idx="134">
                  <c:v>0.60799999999999998</c:v>
                </c:pt>
                <c:pt idx="135">
                  <c:v>0.60799999999999998</c:v>
                </c:pt>
                <c:pt idx="136">
                  <c:v>0.60799999999999998</c:v>
                </c:pt>
                <c:pt idx="137">
                  <c:v>0.60799999999999998</c:v>
                </c:pt>
                <c:pt idx="138">
                  <c:v>0.60799999999999998</c:v>
                </c:pt>
                <c:pt idx="139">
                  <c:v>0.60799999999999998</c:v>
                </c:pt>
                <c:pt idx="140">
                  <c:v>0.60799999999999998</c:v>
                </c:pt>
                <c:pt idx="141">
                  <c:v>0.60799999999999998</c:v>
                </c:pt>
                <c:pt idx="142">
                  <c:v>0.60799999999999998</c:v>
                </c:pt>
                <c:pt idx="143">
                  <c:v>0.60799999999999998</c:v>
                </c:pt>
                <c:pt idx="144">
                  <c:v>0.60799999999999998</c:v>
                </c:pt>
                <c:pt idx="145">
                  <c:v>0.60799999999999998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5B0-4544-8C18-FA6698F532A0}"/>
            </c:ext>
          </c:extLst>
        </c:ser>
        <c:ser>
          <c:idx val="5"/>
          <c:order val="5"/>
          <c:tx>
            <c:strRef>
              <c:f>'LFP rates'!$G$1</c:f>
              <c:strCache>
                <c:ptCount val="1"/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'LFP rates'!$A$2:$A$147</c:f>
              <c:numCache>
                <c:formatCode>[$-409]mmm\-yy;@</c:formatCode>
                <c:ptCount val="146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</c:numCache>
            </c:numRef>
          </c:cat>
          <c:val>
            <c:numRef>
              <c:f>'LFP rates'!$G$2:$G$147</c:f>
              <c:numCache>
                <c:formatCode>General</c:formatCode>
                <c:ptCount val="146"/>
                <c:pt idx="121">
                  <c:v>0.20699999999999999</c:v>
                </c:pt>
                <c:pt idx="122">
                  <c:v>0.20699999999999999</c:v>
                </c:pt>
                <c:pt idx="123">
                  <c:v>0.20699999999999999</c:v>
                </c:pt>
                <c:pt idx="124">
                  <c:v>0.20699999999999999</c:v>
                </c:pt>
                <c:pt idx="125">
                  <c:v>0.20699999999999999</c:v>
                </c:pt>
                <c:pt idx="126">
                  <c:v>0.20699999999999999</c:v>
                </c:pt>
                <c:pt idx="127">
                  <c:v>0.20699999999999999</c:v>
                </c:pt>
                <c:pt idx="128">
                  <c:v>0.20699999999999999</c:v>
                </c:pt>
                <c:pt idx="129">
                  <c:v>0.20699999999999999</c:v>
                </c:pt>
                <c:pt idx="130">
                  <c:v>0.20699999999999999</c:v>
                </c:pt>
                <c:pt idx="131">
                  <c:v>0.20699999999999999</c:v>
                </c:pt>
                <c:pt idx="132">
                  <c:v>0.20699999999999999</c:v>
                </c:pt>
                <c:pt idx="133">
                  <c:v>0.20699999999999999</c:v>
                </c:pt>
                <c:pt idx="134">
                  <c:v>0.20699999999999999</c:v>
                </c:pt>
                <c:pt idx="135">
                  <c:v>0.20699999999999999</c:v>
                </c:pt>
                <c:pt idx="136">
                  <c:v>0.20699999999999999</c:v>
                </c:pt>
                <c:pt idx="137">
                  <c:v>0.20699999999999999</c:v>
                </c:pt>
                <c:pt idx="138">
                  <c:v>0.20699999999999999</c:v>
                </c:pt>
                <c:pt idx="139">
                  <c:v>0.20699999999999999</c:v>
                </c:pt>
                <c:pt idx="140">
                  <c:v>0.20699999999999999</c:v>
                </c:pt>
                <c:pt idx="141">
                  <c:v>0.20699999999999999</c:v>
                </c:pt>
                <c:pt idx="142">
                  <c:v>0.20699999999999999</c:v>
                </c:pt>
                <c:pt idx="143">
                  <c:v>0.20699999999999999</c:v>
                </c:pt>
                <c:pt idx="144">
                  <c:v>0.20699999999999999</c:v>
                </c:pt>
                <c:pt idx="145">
                  <c:v>0.20699999999999999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5B0-4544-8C18-FA6698F532A0}"/>
            </c:ext>
          </c:extLst>
        </c:ser>
        <c:ser>
          <c:idx val="6"/>
          <c:order val="6"/>
          <c:tx>
            <c:strRef>
              <c:f>'LFP rates'!$H$1</c:f>
              <c:strCache>
                <c:ptCount val="1"/>
              </c:strCache>
            </c:strRef>
          </c:tx>
          <c:spPr>
            <a:ln w="3492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'LFP rates'!$A$2:$A$147</c:f>
              <c:numCache>
                <c:formatCode>[$-409]mmm\-yy;@</c:formatCode>
                <c:ptCount val="146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</c:numCache>
            </c:numRef>
          </c:cat>
          <c:val>
            <c:numRef>
              <c:f>'LFP rates'!$H$2:$H$147</c:f>
              <c:numCache>
                <c:formatCode>General</c:formatCode>
                <c:ptCount val="146"/>
                <c:pt idx="121">
                  <c:v>0.66500000000000004</c:v>
                </c:pt>
                <c:pt idx="122">
                  <c:v>0.66500000000000004</c:v>
                </c:pt>
                <c:pt idx="123">
                  <c:v>0.66500000000000004</c:v>
                </c:pt>
                <c:pt idx="124">
                  <c:v>0.66500000000000004</c:v>
                </c:pt>
                <c:pt idx="125">
                  <c:v>0.66500000000000004</c:v>
                </c:pt>
                <c:pt idx="126">
                  <c:v>0.66500000000000004</c:v>
                </c:pt>
                <c:pt idx="127">
                  <c:v>0.66500000000000004</c:v>
                </c:pt>
                <c:pt idx="128">
                  <c:v>0.66500000000000004</c:v>
                </c:pt>
                <c:pt idx="129">
                  <c:v>0.66500000000000004</c:v>
                </c:pt>
                <c:pt idx="130">
                  <c:v>0.66500000000000004</c:v>
                </c:pt>
                <c:pt idx="131">
                  <c:v>0.66500000000000004</c:v>
                </c:pt>
                <c:pt idx="132">
                  <c:v>0.66500000000000004</c:v>
                </c:pt>
                <c:pt idx="133">
                  <c:v>0.66500000000000004</c:v>
                </c:pt>
                <c:pt idx="134">
                  <c:v>0.66500000000000004</c:v>
                </c:pt>
                <c:pt idx="135">
                  <c:v>0.66500000000000004</c:v>
                </c:pt>
                <c:pt idx="136">
                  <c:v>0.66500000000000004</c:v>
                </c:pt>
                <c:pt idx="137">
                  <c:v>0.66500000000000004</c:v>
                </c:pt>
                <c:pt idx="138">
                  <c:v>0.66500000000000004</c:v>
                </c:pt>
                <c:pt idx="139">
                  <c:v>0.66500000000000004</c:v>
                </c:pt>
                <c:pt idx="140">
                  <c:v>0.66500000000000004</c:v>
                </c:pt>
                <c:pt idx="141">
                  <c:v>0.66500000000000004</c:v>
                </c:pt>
                <c:pt idx="142">
                  <c:v>0.66500000000000004</c:v>
                </c:pt>
                <c:pt idx="143">
                  <c:v>0.66500000000000004</c:v>
                </c:pt>
                <c:pt idx="144">
                  <c:v>0.66500000000000004</c:v>
                </c:pt>
                <c:pt idx="145">
                  <c:v>0.66500000000000004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5B0-4544-8C18-FA6698F532A0}"/>
            </c:ext>
          </c:extLst>
        </c:ser>
        <c:ser>
          <c:idx val="7"/>
          <c:order val="7"/>
          <c:tx>
            <c:strRef>
              <c:f>'LFP rates'!$I$1</c:f>
              <c:strCache>
                <c:ptCount val="1"/>
              </c:strCache>
            </c:strRef>
          </c:tx>
          <c:spPr>
            <a:ln w="31750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'LFP rates'!$A$2:$A$147</c:f>
              <c:numCache>
                <c:formatCode>[$-409]mmm\-yy;@</c:formatCode>
                <c:ptCount val="146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</c:numCache>
            </c:numRef>
          </c:cat>
          <c:val>
            <c:numRef>
              <c:f>'LFP rates'!$I$2:$I$147</c:f>
              <c:numCache>
                <c:formatCode>General</c:formatCode>
                <c:ptCount val="146"/>
                <c:pt idx="121">
                  <c:v>0.85099999999999998</c:v>
                </c:pt>
                <c:pt idx="122">
                  <c:v>0.85099999999999998</c:v>
                </c:pt>
                <c:pt idx="123">
                  <c:v>0.85099999999999998</c:v>
                </c:pt>
                <c:pt idx="124">
                  <c:v>0.85099999999999998</c:v>
                </c:pt>
                <c:pt idx="125">
                  <c:v>0.85099999999999998</c:v>
                </c:pt>
                <c:pt idx="126">
                  <c:v>0.85099999999999998</c:v>
                </c:pt>
                <c:pt idx="127">
                  <c:v>0.85099999999999998</c:v>
                </c:pt>
                <c:pt idx="128">
                  <c:v>0.85099999999999998</c:v>
                </c:pt>
                <c:pt idx="129">
                  <c:v>0.85099999999999998</c:v>
                </c:pt>
                <c:pt idx="130">
                  <c:v>0.85099999999999998</c:v>
                </c:pt>
                <c:pt idx="131">
                  <c:v>0.85099999999999998</c:v>
                </c:pt>
                <c:pt idx="132">
                  <c:v>0.85099999999999998</c:v>
                </c:pt>
                <c:pt idx="133">
                  <c:v>0.85099999999999998</c:v>
                </c:pt>
                <c:pt idx="134">
                  <c:v>0.85099999999999998</c:v>
                </c:pt>
                <c:pt idx="135">
                  <c:v>0.85099999999999998</c:v>
                </c:pt>
                <c:pt idx="136">
                  <c:v>0.85099999999999998</c:v>
                </c:pt>
                <c:pt idx="137">
                  <c:v>0.85099999999999998</c:v>
                </c:pt>
                <c:pt idx="138">
                  <c:v>0.85099999999999998</c:v>
                </c:pt>
                <c:pt idx="139">
                  <c:v>0.85099999999999998</c:v>
                </c:pt>
                <c:pt idx="140">
                  <c:v>0.85099999999999998</c:v>
                </c:pt>
                <c:pt idx="141">
                  <c:v>0.85099999999999998</c:v>
                </c:pt>
                <c:pt idx="142">
                  <c:v>0.85099999999999998</c:v>
                </c:pt>
                <c:pt idx="143">
                  <c:v>0.85099999999999998</c:v>
                </c:pt>
                <c:pt idx="144">
                  <c:v>0.85099999999999998</c:v>
                </c:pt>
                <c:pt idx="145">
                  <c:v>0.85099999999999998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5B0-4544-8C18-FA6698F532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00977168"/>
        <c:axId val="840375832"/>
      </c:lineChart>
      <c:dateAx>
        <c:axId val="1000977168"/>
        <c:scaling>
          <c:orientation val="minMax"/>
        </c:scaling>
        <c:delete val="1"/>
        <c:axPos val="b"/>
        <c:numFmt formatCode="[$-409]mmm\-yy;@" sourceLinked="1"/>
        <c:majorTickMark val="out"/>
        <c:minorTickMark val="none"/>
        <c:tickLblPos val="nextTo"/>
        <c:crossAx val="840375832"/>
        <c:crosses val="autoZero"/>
        <c:auto val="1"/>
        <c:lblOffset val="100"/>
        <c:baseTimeUnit val="months"/>
      </c:dateAx>
      <c:valAx>
        <c:axId val="840375832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0977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2"/>
          <c:tx>
            <c:strRef>
              <c:f>'LFP rates'!$D$1</c:f>
              <c:strCache>
                <c:ptCount val="1"/>
                <c:pt idx="0">
                  <c:v>65 and up</c:v>
                </c:pt>
              </c:strCache>
              <c:extLst xmlns:c15="http://schemas.microsoft.com/office/drawing/2012/chart"/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'LFP rates'!$A$2:$A$147</c:f>
              <c:numCache>
                <c:formatCode>[$-409]mmm\-yy;@</c:formatCode>
                <c:ptCount val="146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</c:numCache>
              <c:extLst xmlns:c15="http://schemas.microsoft.com/office/drawing/2012/chart"/>
            </c:numRef>
          </c:cat>
          <c:val>
            <c:numRef>
              <c:f>'LFP rates'!$D$2:$D$147</c:f>
              <c:numCache>
                <c:formatCode>General</c:formatCode>
                <c:ptCount val="146"/>
                <c:pt idx="0">
                  <c:v>0.17299999999999999</c:v>
                </c:pt>
                <c:pt idx="1">
                  <c:v>0.17599999999999999</c:v>
                </c:pt>
                <c:pt idx="2">
                  <c:v>0.17299999999999999</c:v>
                </c:pt>
                <c:pt idx="3">
                  <c:v>0.17</c:v>
                </c:pt>
                <c:pt idx="4">
                  <c:v>0.16900000000000001</c:v>
                </c:pt>
                <c:pt idx="5">
                  <c:v>0.16700000000000001</c:v>
                </c:pt>
                <c:pt idx="6">
                  <c:v>0.16200000000000001</c:v>
                </c:pt>
                <c:pt idx="7">
                  <c:v>0.157</c:v>
                </c:pt>
                <c:pt idx="8">
                  <c:v>0.15</c:v>
                </c:pt>
                <c:pt idx="9">
                  <c:v>0.14699999999999999</c:v>
                </c:pt>
                <c:pt idx="10">
                  <c:v>0.15</c:v>
                </c:pt>
                <c:pt idx="11">
                  <c:v>0.154</c:v>
                </c:pt>
                <c:pt idx="12">
                  <c:v>0.159</c:v>
                </c:pt>
                <c:pt idx="13">
                  <c:v>0.16300000000000001</c:v>
                </c:pt>
                <c:pt idx="14">
                  <c:v>0.16900000000000001</c:v>
                </c:pt>
                <c:pt idx="15">
                  <c:v>0.17699999999999999</c:v>
                </c:pt>
                <c:pt idx="16">
                  <c:v>0.186</c:v>
                </c:pt>
                <c:pt idx="17">
                  <c:v>0.192</c:v>
                </c:pt>
                <c:pt idx="18">
                  <c:v>0.19900000000000001</c:v>
                </c:pt>
                <c:pt idx="19">
                  <c:v>0.20399999999999999</c:v>
                </c:pt>
                <c:pt idx="20">
                  <c:v>0.20799999999999999</c:v>
                </c:pt>
                <c:pt idx="21">
                  <c:v>0.214</c:v>
                </c:pt>
                <c:pt idx="22">
                  <c:v>0.219</c:v>
                </c:pt>
                <c:pt idx="23">
                  <c:v>0.22600000000000001</c:v>
                </c:pt>
                <c:pt idx="24">
                  <c:v>0.23300000000000001</c:v>
                </c:pt>
                <c:pt idx="25">
                  <c:v>0.23799999999999999</c:v>
                </c:pt>
                <c:pt idx="26">
                  <c:v>0.24199999999999999</c:v>
                </c:pt>
                <c:pt idx="27">
                  <c:v>0.245</c:v>
                </c:pt>
                <c:pt idx="28">
                  <c:v>0.246</c:v>
                </c:pt>
                <c:pt idx="29">
                  <c:v>0.249</c:v>
                </c:pt>
                <c:pt idx="30">
                  <c:v>0.25</c:v>
                </c:pt>
                <c:pt idx="31">
                  <c:v>0.249</c:v>
                </c:pt>
                <c:pt idx="32">
                  <c:v>0.248</c:v>
                </c:pt>
                <c:pt idx="33">
                  <c:v>0.25</c:v>
                </c:pt>
                <c:pt idx="34">
                  <c:v>0.249</c:v>
                </c:pt>
                <c:pt idx="35">
                  <c:v>0.249</c:v>
                </c:pt>
                <c:pt idx="36">
                  <c:v>0.247</c:v>
                </c:pt>
                <c:pt idx="37">
                  <c:v>0.24399999999999999</c:v>
                </c:pt>
                <c:pt idx="38">
                  <c:v>0.245</c:v>
                </c:pt>
                <c:pt idx="39">
                  <c:v>0.245</c:v>
                </c:pt>
                <c:pt idx="40">
                  <c:v>0.248</c:v>
                </c:pt>
                <c:pt idx="41">
                  <c:v>0.247</c:v>
                </c:pt>
                <c:pt idx="42">
                  <c:v>0.24399999999999999</c:v>
                </c:pt>
                <c:pt idx="43">
                  <c:v>0.24399999999999999</c:v>
                </c:pt>
                <c:pt idx="44">
                  <c:v>0.24299999999999999</c:v>
                </c:pt>
                <c:pt idx="45">
                  <c:v>0.24199999999999999</c:v>
                </c:pt>
                <c:pt idx="46">
                  <c:v>0.24299999999999999</c:v>
                </c:pt>
                <c:pt idx="47">
                  <c:v>0.24199999999999999</c:v>
                </c:pt>
                <c:pt idx="48">
                  <c:v>0.24099999999999999</c:v>
                </c:pt>
                <c:pt idx="49">
                  <c:v>0.24099999999999999</c:v>
                </c:pt>
                <c:pt idx="50">
                  <c:v>0.24099999999999999</c:v>
                </c:pt>
                <c:pt idx="51">
                  <c:v>0.23799999999999999</c:v>
                </c:pt>
                <c:pt idx="52">
                  <c:v>0.23499999999999999</c:v>
                </c:pt>
                <c:pt idx="53">
                  <c:v>0.23300000000000001</c:v>
                </c:pt>
                <c:pt idx="54">
                  <c:v>0.23</c:v>
                </c:pt>
                <c:pt idx="55">
                  <c:v>0.22900000000000001</c:v>
                </c:pt>
                <c:pt idx="56">
                  <c:v>0.22900000000000001</c:v>
                </c:pt>
                <c:pt idx="57">
                  <c:v>0.22600000000000001</c:v>
                </c:pt>
                <c:pt idx="58">
                  <c:v>0.224</c:v>
                </c:pt>
                <c:pt idx="59">
                  <c:v>0.223</c:v>
                </c:pt>
                <c:pt idx="60">
                  <c:v>0.219</c:v>
                </c:pt>
                <c:pt idx="61">
                  <c:v>0.218</c:v>
                </c:pt>
                <c:pt idx="62">
                  <c:v>0.217</c:v>
                </c:pt>
                <c:pt idx="63">
                  <c:v>0.214</c:v>
                </c:pt>
                <c:pt idx="64">
                  <c:v>0.21199999999999999</c:v>
                </c:pt>
                <c:pt idx="65">
                  <c:v>0.20899999999999999</c:v>
                </c:pt>
                <c:pt idx="66">
                  <c:v>0.20699999999999999</c:v>
                </c:pt>
                <c:pt idx="67">
                  <c:v>0.20599999999999999</c:v>
                </c:pt>
                <c:pt idx="68">
                  <c:v>0.20499999999999999</c:v>
                </c:pt>
                <c:pt idx="69">
                  <c:v>0.20399999999999999</c:v>
                </c:pt>
                <c:pt idx="70">
                  <c:v>0.2</c:v>
                </c:pt>
                <c:pt idx="71">
                  <c:v>0.19500000000000001</c:v>
                </c:pt>
                <c:pt idx="72">
                  <c:v>0.19400000000000001</c:v>
                </c:pt>
                <c:pt idx="73">
                  <c:v>0.19400000000000001</c:v>
                </c:pt>
                <c:pt idx="74">
                  <c:v>0.19400000000000001</c:v>
                </c:pt>
                <c:pt idx="75">
                  <c:v>0.19600000000000001</c:v>
                </c:pt>
                <c:pt idx="76">
                  <c:v>0.19600000000000001</c:v>
                </c:pt>
                <c:pt idx="77">
                  <c:v>0.19500000000000001</c:v>
                </c:pt>
                <c:pt idx="78">
                  <c:v>0.19800000000000001</c:v>
                </c:pt>
                <c:pt idx="79">
                  <c:v>0.19800000000000001</c:v>
                </c:pt>
                <c:pt idx="80">
                  <c:v>0.19600000000000001</c:v>
                </c:pt>
                <c:pt idx="81">
                  <c:v>0.19700000000000001</c:v>
                </c:pt>
                <c:pt idx="82">
                  <c:v>0.19800000000000001</c:v>
                </c:pt>
                <c:pt idx="83">
                  <c:v>0.19600000000000001</c:v>
                </c:pt>
                <c:pt idx="84">
                  <c:v>0.19600000000000001</c:v>
                </c:pt>
                <c:pt idx="85">
                  <c:v>0.19500000000000001</c:v>
                </c:pt>
                <c:pt idx="86">
                  <c:v>0.19400000000000001</c:v>
                </c:pt>
                <c:pt idx="87">
                  <c:v>0.193</c:v>
                </c:pt>
                <c:pt idx="88">
                  <c:v>0.192</c:v>
                </c:pt>
                <c:pt idx="89">
                  <c:v>0.191</c:v>
                </c:pt>
                <c:pt idx="90">
                  <c:v>0.189</c:v>
                </c:pt>
                <c:pt idx="91">
                  <c:v>0.192</c:v>
                </c:pt>
                <c:pt idx="92">
                  <c:v>0.19400000000000001</c:v>
                </c:pt>
                <c:pt idx="93">
                  <c:v>0.19500000000000001</c:v>
                </c:pt>
                <c:pt idx="94">
                  <c:v>0.19800000000000001</c:v>
                </c:pt>
                <c:pt idx="95">
                  <c:v>0.20100000000000001</c:v>
                </c:pt>
                <c:pt idx="96">
                  <c:v>0.20300000000000001</c:v>
                </c:pt>
                <c:pt idx="97">
                  <c:v>0.20399999999999999</c:v>
                </c:pt>
                <c:pt idx="98">
                  <c:v>0.20499999999999999</c:v>
                </c:pt>
                <c:pt idx="99">
                  <c:v>0.20599999999999999</c:v>
                </c:pt>
                <c:pt idx="100">
                  <c:v>0.20599999999999999</c:v>
                </c:pt>
                <c:pt idx="101">
                  <c:v>0.20599999999999999</c:v>
                </c:pt>
                <c:pt idx="102">
                  <c:v>0.20799999999999999</c:v>
                </c:pt>
                <c:pt idx="103">
                  <c:v>0.20899999999999999</c:v>
                </c:pt>
                <c:pt idx="104">
                  <c:v>0.20799999999999999</c:v>
                </c:pt>
                <c:pt idx="105">
                  <c:v>0.20899999999999999</c:v>
                </c:pt>
                <c:pt idx="106">
                  <c:v>0.21</c:v>
                </c:pt>
                <c:pt idx="107">
                  <c:v>0.20899999999999999</c:v>
                </c:pt>
                <c:pt idx="108">
                  <c:v>0.21099999999999999</c:v>
                </c:pt>
                <c:pt idx="109">
                  <c:v>0.21</c:v>
                </c:pt>
                <c:pt idx="110">
                  <c:v>0.20799999999999999</c:v>
                </c:pt>
                <c:pt idx="111">
                  <c:v>0.20799999999999999</c:v>
                </c:pt>
                <c:pt idx="112">
                  <c:v>0.20799999999999999</c:v>
                </c:pt>
                <c:pt idx="113">
                  <c:v>0.20799999999999999</c:v>
                </c:pt>
                <c:pt idx="114">
                  <c:v>0.21099999999999999</c:v>
                </c:pt>
                <c:pt idx="115">
                  <c:v>0.21</c:v>
                </c:pt>
                <c:pt idx="116">
                  <c:v>0.21099999999999999</c:v>
                </c:pt>
                <c:pt idx="117">
                  <c:v>0.21099999999999999</c:v>
                </c:pt>
                <c:pt idx="118">
                  <c:v>0.20899999999999999</c:v>
                </c:pt>
                <c:pt idx="119">
                  <c:v>0.20799999999999999</c:v>
                </c:pt>
                <c:pt idx="120">
                  <c:v>0.20699999999999999</c:v>
                </c:pt>
                <c:pt idx="121">
                  <c:v>0.20699999999999999</c:v>
                </c:pt>
                <c:pt idx="122">
                  <c:v>0.21</c:v>
                </c:pt>
                <c:pt idx="123">
                  <c:v>0.21299999999999999</c:v>
                </c:pt>
                <c:pt idx="124">
                  <c:v>0.217</c:v>
                </c:pt>
                <c:pt idx="125">
                  <c:v>0.221</c:v>
                </c:pt>
                <c:pt idx="126">
                  <c:v>0.222</c:v>
                </c:pt>
                <c:pt idx="127">
                  <c:v>0.221</c:v>
                </c:pt>
                <c:pt idx="128">
                  <c:v>0.22</c:v>
                </c:pt>
                <c:pt idx="129">
                  <c:v>0.217</c:v>
                </c:pt>
                <c:pt idx="130">
                  <c:v>0.214</c:v>
                </c:pt>
                <c:pt idx="131">
                  <c:v>0.216</c:v>
                </c:pt>
                <c:pt idx="132">
                  <c:v>0.216</c:v>
                </c:pt>
                <c:pt idx="133">
                  <c:v>0.217</c:v>
                </c:pt>
                <c:pt idx="134">
                  <c:v>0.214</c:v>
                </c:pt>
                <c:pt idx="135">
                  <c:v>0.215</c:v>
                </c:pt>
                <c:pt idx="136">
                  <c:v>0.215</c:v>
                </c:pt>
                <c:pt idx="137">
                  <c:v>0.214</c:v>
                </c:pt>
                <c:pt idx="138">
                  <c:v>0.21199999999999999</c:v>
                </c:pt>
                <c:pt idx="139">
                  <c:v>0.21099999999999999</c:v>
                </c:pt>
                <c:pt idx="140">
                  <c:v>0.21199999999999999</c:v>
                </c:pt>
                <c:pt idx="141">
                  <c:v>0.215</c:v>
                </c:pt>
                <c:pt idx="142">
                  <c:v>0.217</c:v>
                </c:pt>
                <c:pt idx="143">
                  <c:v>0.218</c:v>
                </c:pt>
                <c:pt idx="144">
                  <c:v>0.218</c:v>
                </c:pt>
                <c:pt idx="145">
                  <c:v>0.218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0-130F-408A-8F5E-52B579D584B0}"/>
            </c:ext>
          </c:extLst>
        </c:ser>
        <c:ser>
          <c:idx val="4"/>
          <c:order val="4"/>
          <c:tx>
            <c:v>65</c:v>
          </c:tx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'LFP rates'!$G$2:$G$147</c:f>
              <c:numCache>
                <c:formatCode>General</c:formatCode>
                <c:ptCount val="146"/>
                <c:pt idx="121">
                  <c:v>0.20699999999999999</c:v>
                </c:pt>
                <c:pt idx="122">
                  <c:v>0.20699999999999999</c:v>
                </c:pt>
                <c:pt idx="123">
                  <c:v>0.20699999999999999</c:v>
                </c:pt>
                <c:pt idx="124">
                  <c:v>0.20699999999999999</c:v>
                </c:pt>
                <c:pt idx="125">
                  <c:v>0.20699999999999999</c:v>
                </c:pt>
                <c:pt idx="126">
                  <c:v>0.20699999999999999</c:v>
                </c:pt>
                <c:pt idx="127">
                  <c:v>0.20699999999999999</c:v>
                </c:pt>
                <c:pt idx="128">
                  <c:v>0.20699999999999999</c:v>
                </c:pt>
                <c:pt idx="129">
                  <c:v>0.20699999999999999</c:v>
                </c:pt>
                <c:pt idx="130">
                  <c:v>0.20699999999999999</c:v>
                </c:pt>
                <c:pt idx="131">
                  <c:v>0.20699999999999999</c:v>
                </c:pt>
                <c:pt idx="132">
                  <c:v>0.20699999999999999</c:v>
                </c:pt>
                <c:pt idx="133">
                  <c:v>0.20699999999999999</c:v>
                </c:pt>
                <c:pt idx="134">
                  <c:v>0.20699999999999999</c:v>
                </c:pt>
                <c:pt idx="135">
                  <c:v>0.20699999999999999</c:v>
                </c:pt>
                <c:pt idx="136">
                  <c:v>0.20699999999999999</c:v>
                </c:pt>
                <c:pt idx="137">
                  <c:v>0.20699999999999999</c:v>
                </c:pt>
                <c:pt idx="138">
                  <c:v>0.20699999999999999</c:v>
                </c:pt>
                <c:pt idx="139">
                  <c:v>0.20699999999999999</c:v>
                </c:pt>
                <c:pt idx="140">
                  <c:v>0.20699999999999999</c:v>
                </c:pt>
                <c:pt idx="141">
                  <c:v>0.20699999999999999</c:v>
                </c:pt>
                <c:pt idx="142">
                  <c:v>0.20699999999999999</c:v>
                </c:pt>
                <c:pt idx="143">
                  <c:v>0.20699999999999999</c:v>
                </c:pt>
                <c:pt idx="144">
                  <c:v>0.20699999999999999</c:v>
                </c:pt>
                <c:pt idx="145">
                  <c:v>0.20699999999999999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0F-408A-8F5E-52B579D584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00977168"/>
        <c:axId val="84037583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'LFP rates'!$B$1</c15:sqref>
                        </c15:formulaRef>
                      </c:ext>
                    </c:extLst>
                    <c:strCache>
                      <c:ptCount val="1"/>
                      <c:pt idx="0">
                        <c:v>25 to 54</c:v>
                      </c:pt>
                    </c:strCache>
                  </c:strRef>
                </c:tx>
                <c:spPr>
                  <a:ln w="44450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'LFP rates'!$A$2:$A$147</c15:sqref>
                        </c15:formulaRef>
                      </c:ext>
                    </c:extLst>
                    <c:numCache>
                      <c:formatCode>[$-409]mmm\-yy;@</c:formatCode>
                      <c:ptCount val="146"/>
                      <c:pt idx="0">
                        <c:v>40179</c:v>
                      </c:pt>
                      <c:pt idx="1">
                        <c:v>40210</c:v>
                      </c:pt>
                      <c:pt idx="2">
                        <c:v>40238</c:v>
                      </c:pt>
                      <c:pt idx="3">
                        <c:v>40269</c:v>
                      </c:pt>
                      <c:pt idx="4">
                        <c:v>40299</c:v>
                      </c:pt>
                      <c:pt idx="5">
                        <c:v>40330</c:v>
                      </c:pt>
                      <c:pt idx="6">
                        <c:v>40360</c:v>
                      </c:pt>
                      <c:pt idx="7">
                        <c:v>40391</c:v>
                      </c:pt>
                      <c:pt idx="8">
                        <c:v>40422</c:v>
                      </c:pt>
                      <c:pt idx="9">
                        <c:v>40452</c:v>
                      </c:pt>
                      <c:pt idx="10">
                        <c:v>40483</c:v>
                      </c:pt>
                      <c:pt idx="11">
                        <c:v>40513</c:v>
                      </c:pt>
                      <c:pt idx="12">
                        <c:v>40544</c:v>
                      </c:pt>
                      <c:pt idx="13">
                        <c:v>40575</c:v>
                      </c:pt>
                      <c:pt idx="14">
                        <c:v>40603</c:v>
                      </c:pt>
                      <c:pt idx="15">
                        <c:v>40634</c:v>
                      </c:pt>
                      <c:pt idx="16">
                        <c:v>40664</c:v>
                      </c:pt>
                      <c:pt idx="17">
                        <c:v>40695</c:v>
                      </c:pt>
                      <c:pt idx="18">
                        <c:v>40725</c:v>
                      </c:pt>
                      <c:pt idx="19">
                        <c:v>40756</c:v>
                      </c:pt>
                      <c:pt idx="20">
                        <c:v>40787</c:v>
                      </c:pt>
                      <c:pt idx="21">
                        <c:v>40817</c:v>
                      </c:pt>
                      <c:pt idx="22">
                        <c:v>40848</c:v>
                      </c:pt>
                      <c:pt idx="23">
                        <c:v>40878</c:v>
                      </c:pt>
                      <c:pt idx="24">
                        <c:v>40909</c:v>
                      </c:pt>
                      <c:pt idx="25">
                        <c:v>40940</c:v>
                      </c:pt>
                      <c:pt idx="26">
                        <c:v>40969</c:v>
                      </c:pt>
                      <c:pt idx="27">
                        <c:v>41000</c:v>
                      </c:pt>
                      <c:pt idx="28">
                        <c:v>41030</c:v>
                      </c:pt>
                      <c:pt idx="29">
                        <c:v>41061</c:v>
                      </c:pt>
                      <c:pt idx="30">
                        <c:v>41091</c:v>
                      </c:pt>
                      <c:pt idx="31">
                        <c:v>41122</c:v>
                      </c:pt>
                      <c:pt idx="32">
                        <c:v>41153</c:v>
                      </c:pt>
                      <c:pt idx="33">
                        <c:v>41183</c:v>
                      </c:pt>
                      <c:pt idx="34">
                        <c:v>41214</c:v>
                      </c:pt>
                      <c:pt idx="35">
                        <c:v>41244</c:v>
                      </c:pt>
                      <c:pt idx="36">
                        <c:v>41275</c:v>
                      </c:pt>
                      <c:pt idx="37">
                        <c:v>41306</c:v>
                      </c:pt>
                      <c:pt idx="38">
                        <c:v>41334</c:v>
                      </c:pt>
                      <c:pt idx="39">
                        <c:v>41365</c:v>
                      </c:pt>
                      <c:pt idx="40">
                        <c:v>41395</c:v>
                      </c:pt>
                      <c:pt idx="41">
                        <c:v>41426</c:v>
                      </c:pt>
                      <c:pt idx="42">
                        <c:v>41456</c:v>
                      </c:pt>
                      <c:pt idx="43">
                        <c:v>41487</c:v>
                      </c:pt>
                      <c:pt idx="44">
                        <c:v>41518</c:v>
                      </c:pt>
                      <c:pt idx="45">
                        <c:v>41548</c:v>
                      </c:pt>
                      <c:pt idx="46">
                        <c:v>41579</c:v>
                      </c:pt>
                      <c:pt idx="47">
                        <c:v>41609</c:v>
                      </c:pt>
                      <c:pt idx="48">
                        <c:v>41640</c:v>
                      </c:pt>
                      <c:pt idx="49">
                        <c:v>41671</c:v>
                      </c:pt>
                      <c:pt idx="50">
                        <c:v>41699</c:v>
                      </c:pt>
                      <c:pt idx="51">
                        <c:v>41730</c:v>
                      </c:pt>
                      <c:pt idx="52">
                        <c:v>41760</c:v>
                      </c:pt>
                      <c:pt idx="53">
                        <c:v>41791</c:v>
                      </c:pt>
                      <c:pt idx="54">
                        <c:v>41821</c:v>
                      </c:pt>
                      <c:pt idx="55">
                        <c:v>41852</c:v>
                      </c:pt>
                      <c:pt idx="56">
                        <c:v>41883</c:v>
                      </c:pt>
                      <c:pt idx="57">
                        <c:v>41913</c:v>
                      </c:pt>
                      <c:pt idx="58">
                        <c:v>41944</c:v>
                      </c:pt>
                      <c:pt idx="59">
                        <c:v>41974</c:v>
                      </c:pt>
                      <c:pt idx="60">
                        <c:v>42005</c:v>
                      </c:pt>
                      <c:pt idx="61">
                        <c:v>42036</c:v>
                      </c:pt>
                      <c:pt idx="62">
                        <c:v>42064</c:v>
                      </c:pt>
                      <c:pt idx="63">
                        <c:v>42095</c:v>
                      </c:pt>
                      <c:pt idx="64">
                        <c:v>42125</c:v>
                      </c:pt>
                      <c:pt idx="65">
                        <c:v>42156</c:v>
                      </c:pt>
                      <c:pt idx="66">
                        <c:v>42186</c:v>
                      </c:pt>
                      <c:pt idx="67">
                        <c:v>42217</c:v>
                      </c:pt>
                      <c:pt idx="68">
                        <c:v>42248</c:v>
                      </c:pt>
                      <c:pt idx="69">
                        <c:v>42278</c:v>
                      </c:pt>
                      <c:pt idx="70">
                        <c:v>42309</c:v>
                      </c:pt>
                      <c:pt idx="71">
                        <c:v>42339</c:v>
                      </c:pt>
                      <c:pt idx="72">
                        <c:v>42370</c:v>
                      </c:pt>
                      <c:pt idx="73">
                        <c:v>42401</c:v>
                      </c:pt>
                      <c:pt idx="74">
                        <c:v>42430</c:v>
                      </c:pt>
                      <c:pt idx="75">
                        <c:v>42461</c:v>
                      </c:pt>
                      <c:pt idx="76">
                        <c:v>42491</c:v>
                      </c:pt>
                      <c:pt idx="77">
                        <c:v>42522</c:v>
                      </c:pt>
                      <c:pt idx="78">
                        <c:v>42552</c:v>
                      </c:pt>
                      <c:pt idx="79">
                        <c:v>42583</c:v>
                      </c:pt>
                      <c:pt idx="80">
                        <c:v>42614</c:v>
                      </c:pt>
                      <c:pt idx="81">
                        <c:v>42644</c:v>
                      </c:pt>
                      <c:pt idx="82">
                        <c:v>42675</c:v>
                      </c:pt>
                      <c:pt idx="83">
                        <c:v>42705</c:v>
                      </c:pt>
                      <c:pt idx="84">
                        <c:v>42736</c:v>
                      </c:pt>
                      <c:pt idx="85">
                        <c:v>42767</c:v>
                      </c:pt>
                      <c:pt idx="86">
                        <c:v>42795</c:v>
                      </c:pt>
                      <c:pt idx="87">
                        <c:v>42826</c:v>
                      </c:pt>
                      <c:pt idx="88">
                        <c:v>42856</c:v>
                      </c:pt>
                      <c:pt idx="89">
                        <c:v>42887</c:v>
                      </c:pt>
                      <c:pt idx="90">
                        <c:v>42917</c:v>
                      </c:pt>
                      <c:pt idx="91">
                        <c:v>42948</c:v>
                      </c:pt>
                      <c:pt idx="92">
                        <c:v>42979</c:v>
                      </c:pt>
                      <c:pt idx="93">
                        <c:v>43009</c:v>
                      </c:pt>
                      <c:pt idx="94">
                        <c:v>43040</c:v>
                      </c:pt>
                      <c:pt idx="95">
                        <c:v>43070</c:v>
                      </c:pt>
                      <c:pt idx="96">
                        <c:v>43101</c:v>
                      </c:pt>
                      <c:pt idx="97">
                        <c:v>43132</c:v>
                      </c:pt>
                      <c:pt idx="98">
                        <c:v>43160</c:v>
                      </c:pt>
                      <c:pt idx="99">
                        <c:v>43191</c:v>
                      </c:pt>
                      <c:pt idx="100">
                        <c:v>43221</c:v>
                      </c:pt>
                      <c:pt idx="101">
                        <c:v>43252</c:v>
                      </c:pt>
                      <c:pt idx="102">
                        <c:v>43282</c:v>
                      </c:pt>
                      <c:pt idx="103">
                        <c:v>43313</c:v>
                      </c:pt>
                      <c:pt idx="104">
                        <c:v>43344</c:v>
                      </c:pt>
                      <c:pt idx="105">
                        <c:v>43374</c:v>
                      </c:pt>
                      <c:pt idx="106">
                        <c:v>43405</c:v>
                      </c:pt>
                      <c:pt idx="107">
                        <c:v>43435</c:v>
                      </c:pt>
                      <c:pt idx="108">
                        <c:v>43466</c:v>
                      </c:pt>
                      <c:pt idx="109">
                        <c:v>43497</c:v>
                      </c:pt>
                      <c:pt idx="110">
                        <c:v>43525</c:v>
                      </c:pt>
                      <c:pt idx="111">
                        <c:v>43556</c:v>
                      </c:pt>
                      <c:pt idx="112">
                        <c:v>43586</c:v>
                      </c:pt>
                      <c:pt idx="113">
                        <c:v>43617</c:v>
                      </c:pt>
                      <c:pt idx="114">
                        <c:v>43647</c:v>
                      </c:pt>
                      <c:pt idx="115">
                        <c:v>43678</c:v>
                      </c:pt>
                      <c:pt idx="116">
                        <c:v>43709</c:v>
                      </c:pt>
                      <c:pt idx="117">
                        <c:v>43739</c:v>
                      </c:pt>
                      <c:pt idx="118">
                        <c:v>43770</c:v>
                      </c:pt>
                      <c:pt idx="119">
                        <c:v>43800</c:v>
                      </c:pt>
                      <c:pt idx="120">
                        <c:v>43831</c:v>
                      </c:pt>
                      <c:pt idx="121">
                        <c:v>43862</c:v>
                      </c:pt>
                      <c:pt idx="122">
                        <c:v>43891</c:v>
                      </c:pt>
                      <c:pt idx="123">
                        <c:v>43922</c:v>
                      </c:pt>
                      <c:pt idx="124">
                        <c:v>43952</c:v>
                      </c:pt>
                      <c:pt idx="125">
                        <c:v>43983</c:v>
                      </c:pt>
                      <c:pt idx="126">
                        <c:v>44013</c:v>
                      </c:pt>
                      <c:pt idx="127">
                        <c:v>44044</c:v>
                      </c:pt>
                      <c:pt idx="128">
                        <c:v>44075</c:v>
                      </c:pt>
                      <c:pt idx="129">
                        <c:v>44105</c:v>
                      </c:pt>
                      <c:pt idx="130">
                        <c:v>44136</c:v>
                      </c:pt>
                      <c:pt idx="131">
                        <c:v>44166</c:v>
                      </c:pt>
                      <c:pt idx="132">
                        <c:v>44197</c:v>
                      </c:pt>
                      <c:pt idx="133">
                        <c:v>44228</c:v>
                      </c:pt>
                      <c:pt idx="134">
                        <c:v>44256</c:v>
                      </c:pt>
                      <c:pt idx="135">
                        <c:v>44287</c:v>
                      </c:pt>
                      <c:pt idx="136">
                        <c:v>44317</c:v>
                      </c:pt>
                      <c:pt idx="137">
                        <c:v>44348</c:v>
                      </c:pt>
                      <c:pt idx="138">
                        <c:v>44378</c:v>
                      </c:pt>
                      <c:pt idx="139">
                        <c:v>44409</c:v>
                      </c:pt>
                      <c:pt idx="140">
                        <c:v>44440</c:v>
                      </c:pt>
                      <c:pt idx="141">
                        <c:v>44470</c:v>
                      </c:pt>
                      <c:pt idx="142">
                        <c:v>44501</c:v>
                      </c:pt>
                      <c:pt idx="143">
                        <c:v>44531</c:v>
                      </c:pt>
                      <c:pt idx="144">
                        <c:v>44562</c:v>
                      </c:pt>
                      <c:pt idx="145">
                        <c:v>44593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'LFP rates'!$B$2:$B$147</c15:sqref>
                        </c15:formulaRef>
                      </c:ext>
                    </c:extLst>
                    <c:numCache>
                      <c:formatCode>General</c:formatCode>
                      <c:ptCount val="146"/>
                      <c:pt idx="0">
                        <c:v>0.84199999999999997</c:v>
                      </c:pt>
                      <c:pt idx="1">
                        <c:v>0.84299999999999997</c:v>
                      </c:pt>
                      <c:pt idx="2">
                        <c:v>0.84399999999999997</c:v>
                      </c:pt>
                      <c:pt idx="3">
                        <c:v>0.84499999999999997</c:v>
                      </c:pt>
                      <c:pt idx="4">
                        <c:v>0.84699999999999998</c:v>
                      </c:pt>
                      <c:pt idx="5">
                        <c:v>0.84799999999999998</c:v>
                      </c:pt>
                      <c:pt idx="6">
                        <c:v>0.84799999999999998</c:v>
                      </c:pt>
                      <c:pt idx="7">
                        <c:v>0.84599999999999997</c:v>
                      </c:pt>
                      <c:pt idx="8">
                        <c:v>0.84199999999999997</c:v>
                      </c:pt>
                      <c:pt idx="9">
                        <c:v>0.84</c:v>
                      </c:pt>
                      <c:pt idx="10">
                        <c:v>0.83799999999999997</c:v>
                      </c:pt>
                      <c:pt idx="11">
                        <c:v>0.83899999999999997</c:v>
                      </c:pt>
                      <c:pt idx="12">
                        <c:v>0.84</c:v>
                      </c:pt>
                      <c:pt idx="13">
                        <c:v>0.83899999999999997</c:v>
                      </c:pt>
                      <c:pt idx="14">
                        <c:v>0.83899999999999997</c:v>
                      </c:pt>
                      <c:pt idx="15">
                        <c:v>0.83599999999999997</c:v>
                      </c:pt>
                      <c:pt idx="16">
                        <c:v>0.83299999999999996</c:v>
                      </c:pt>
                      <c:pt idx="17">
                        <c:v>0.83</c:v>
                      </c:pt>
                      <c:pt idx="18">
                        <c:v>0.82699999999999996</c:v>
                      </c:pt>
                      <c:pt idx="19">
                        <c:v>0.82799999999999996</c:v>
                      </c:pt>
                      <c:pt idx="20">
                        <c:v>0.83</c:v>
                      </c:pt>
                      <c:pt idx="21">
                        <c:v>0.83199999999999996</c:v>
                      </c:pt>
                      <c:pt idx="22">
                        <c:v>0.83599999999999997</c:v>
                      </c:pt>
                      <c:pt idx="23">
                        <c:v>0.83699999999999997</c:v>
                      </c:pt>
                      <c:pt idx="24">
                        <c:v>0.83799999999999997</c:v>
                      </c:pt>
                      <c:pt idx="25">
                        <c:v>0.83799999999999997</c:v>
                      </c:pt>
                      <c:pt idx="26">
                        <c:v>0.83599999999999997</c:v>
                      </c:pt>
                      <c:pt idx="27">
                        <c:v>0.83699999999999997</c:v>
                      </c:pt>
                      <c:pt idx="28">
                        <c:v>0.83399999999999996</c:v>
                      </c:pt>
                      <c:pt idx="29">
                        <c:v>0.83299999999999996</c:v>
                      </c:pt>
                      <c:pt idx="30">
                        <c:v>0.83399999999999996</c:v>
                      </c:pt>
                      <c:pt idx="31">
                        <c:v>0.83599999999999997</c:v>
                      </c:pt>
                      <c:pt idx="32">
                        <c:v>0.83499999999999996</c:v>
                      </c:pt>
                      <c:pt idx="33">
                        <c:v>0.83699999999999997</c:v>
                      </c:pt>
                      <c:pt idx="34">
                        <c:v>0.83499999999999996</c:v>
                      </c:pt>
                      <c:pt idx="35">
                        <c:v>0.83</c:v>
                      </c:pt>
                      <c:pt idx="36">
                        <c:v>0.82599999999999996</c:v>
                      </c:pt>
                      <c:pt idx="37">
                        <c:v>0.82499999999999996</c:v>
                      </c:pt>
                      <c:pt idx="38">
                        <c:v>0.82199999999999995</c:v>
                      </c:pt>
                      <c:pt idx="39">
                        <c:v>0.82199999999999995</c:v>
                      </c:pt>
                      <c:pt idx="40">
                        <c:v>0.82399999999999995</c:v>
                      </c:pt>
                      <c:pt idx="41">
                        <c:v>0.82399999999999995</c:v>
                      </c:pt>
                      <c:pt idx="42">
                        <c:v>0.82399999999999995</c:v>
                      </c:pt>
                      <c:pt idx="43">
                        <c:v>0.82199999999999995</c:v>
                      </c:pt>
                      <c:pt idx="44">
                        <c:v>0.82199999999999995</c:v>
                      </c:pt>
                      <c:pt idx="45">
                        <c:v>0.82</c:v>
                      </c:pt>
                      <c:pt idx="46">
                        <c:v>0.81899999999999995</c:v>
                      </c:pt>
                      <c:pt idx="47">
                        <c:v>0.82099999999999995</c:v>
                      </c:pt>
                      <c:pt idx="48">
                        <c:v>0.82299999999999995</c:v>
                      </c:pt>
                      <c:pt idx="49">
                        <c:v>0.82599999999999996</c:v>
                      </c:pt>
                      <c:pt idx="50">
                        <c:v>0.83</c:v>
                      </c:pt>
                      <c:pt idx="51">
                        <c:v>0.83299999999999996</c:v>
                      </c:pt>
                      <c:pt idx="52">
                        <c:v>0.83799999999999997</c:v>
                      </c:pt>
                      <c:pt idx="53">
                        <c:v>0.84299999999999997</c:v>
                      </c:pt>
                      <c:pt idx="54">
                        <c:v>0.84799999999999998</c:v>
                      </c:pt>
                      <c:pt idx="55">
                        <c:v>0.84899999999999998</c:v>
                      </c:pt>
                      <c:pt idx="56">
                        <c:v>0.84899999999999998</c:v>
                      </c:pt>
                      <c:pt idx="57">
                        <c:v>0.84799999999999998</c:v>
                      </c:pt>
                      <c:pt idx="58">
                        <c:v>0.84799999999999998</c:v>
                      </c:pt>
                      <c:pt idx="59">
                        <c:v>0.84899999999999998</c:v>
                      </c:pt>
                      <c:pt idx="60">
                        <c:v>0.85099999999999998</c:v>
                      </c:pt>
                      <c:pt idx="61">
                        <c:v>0.84899999999999998</c:v>
                      </c:pt>
                      <c:pt idx="62">
                        <c:v>0.84899999999999998</c:v>
                      </c:pt>
                      <c:pt idx="63">
                        <c:v>0.84699999999999998</c:v>
                      </c:pt>
                      <c:pt idx="64">
                        <c:v>0.84599999999999997</c:v>
                      </c:pt>
                      <c:pt idx="65">
                        <c:v>0.84499999999999997</c:v>
                      </c:pt>
                      <c:pt idx="66">
                        <c:v>0.84299999999999997</c:v>
                      </c:pt>
                      <c:pt idx="67">
                        <c:v>0.84299999999999997</c:v>
                      </c:pt>
                      <c:pt idx="68">
                        <c:v>0.84199999999999997</c:v>
                      </c:pt>
                      <c:pt idx="69">
                        <c:v>0.84599999999999997</c:v>
                      </c:pt>
                      <c:pt idx="70">
                        <c:v>0.84799999999999998</c:v>
                      </c:pt>
                      <c:pt idx="71">
                        <c:v>0.84599999999999997</c:v>
                      </c:pt>
                      <c:pt idx="72">
                        <c:v>0.84499999999999997</c:v>
                      </c:pt>
                      <c:pt idx="73">
                        <c:v>0.84499999999999997</c:v>
                      </c:pt>
                      <c:pt idx="74">
                        <c:v>0.84299999999999997</c:v>
                      </c:pt>
                      <c:pt idx="75">
                        <c:v>0.84099999999999997</c:v>
                      </c:pt>
                      <c:pt idx="76">
                        <c:v>0.84</c:v>
                      </c:pt>
                      <c:pt idx="77">
                        <c:v>0.84</c:v>
                      </c:pt>
                      <c:pt idx="78">
                        <c:v>0.83899999999999997</c:v>
                      </c:pt>
                      <c:pt idx="79">
                        <c:v>0.83799999999999997</c:v>
                      </c:pt>
                      <c:pt idx="80">
                        <c:v>0.83899999999999997</c:v>
                      </c:pt>
                      <c:pt idx="81">
                        <c:v>0.84</c:v>
                      </c:pt>
                      <c:pt idx="82">
                        <c:v>0.84099999999999997</c:v>
                      </c:pt>
                      <c:pt idx="83">
                        <c:v>0.84099999999999997</c:v>
                      </c:pt>
                      <c:pt idx="84">
                        <c:v>0.84</c:v>
                      </c:pt>
                      <c:pt idx="85">
                        <c:v>0.83699999999999997</c:v>
                      </c:pt>
                      <c:pt idx="86">
                        <c:v>0.83799999999999997</c:v>
                      </c:pt>
                      <c:pt idx="87">
                        <c:v>0.83899999999999997</c:v>
                      </c:pt>
                      <c:pt idx="88">
                        <c:v>0.83699999999999997</c:v>
                      </c:pt>
                      <c:pt idx="89">
                        <c:v>0.83499999999999996</c:v>
                      </c:pt>
                      <c:pt idx="90">
                        <c:v>0.83399999999999996</c:v>
                      </c:pt>
                      <c:pt idx="91">
                        <c:v>0.83499999999999996</c:v>
                      </c:pt>
                      <c:pt idx="92">
                        <c:v>0.83399999999999996</c:v>
                      </c:pt>
                      <c:pt idx="93">
                        <c:v>0.83199999999999996</c:v>
                      </c:pt>
                      <c:pt idx="94">
                        <c:v>0.83099999999999996</c:v>
                      </c:pt>
                      <c:pt idx="95">
                        <c:v>0.83</c:v>
                      </c:pt>
                      <c:pt idx="96">
                        <c:v>0.83099999999999996</c:v>
                      </c:pt>
                      <c:pt idx="97">
                        <c:v>0.83499999999999996</c:v>
                      </c:pt>
                      <c:pt idx="98">
                        <c:v>0.83499999999999996</c:v>
                      </c:pt>
                      <c:pt idx="99">
                        <c:v>0.83799999999999997</c:v>
                      </c:pt>
                      <c:pt idx="100">
                        <c:v>0.84</c:v>
                      </c:pt>
                      <c:pt idx="101">
                        <c:v>0.84</c:v>
                      </c:pt>
                      <c:pt idx="102">
                        <c:v>0.83799999999999997</c:v>
                      </c:pt>
                      <c:pt idx="103">
                        <c:v>0.83699999999999997</c:v>
                      </c:pt>
                      <c:pt idx="104">
                        <c:v>0.83499999999999996</c:v>
                      </c:pt>
                      <c:pt idx="105">
                        <c:v>0.83599999999999997</c:v>
                      </c:pt>
                      <c:pt idx="106">
                        <c:v>0.83599999999999997</c:v>
                      </c:pt>
                      <c:pt idx="107">
                        <c:v>0.83799999999999997</c:v>
                      </c:pt>
                      <c:pt idx="108">
                        <c:v>0.84</c:v>
                      </c:pt>
                      <c:pt idx="109">
                        <c:v>0.84</c:v>
                      </c:pt>
                      <c:pt idx="110">
                        <c:v>0.84099999999999997</c:v>
                      </c:pt>
                      <c:pt idx="111">
                        <c:v>0.84199999999999997</c:v>
                      </c:pt>
                      <c:pt idx="112">
                        <c:v>0.84499999999999997</c:v>
                      </c:pt>
                      <c:pt idx="113">
                        <c:v>0.84699999999999998</c:v>
                      </c:pt>
                      <c:pt idx="114">
                        <c:v>0.84699999999999998</c:v>
                      </c:pt>
                      <c:pt idx="115">
                        <c:v>0.84699999999999998</c:v>
                      </c:pt>
                      <c:pt idx="116">
                        <c:v>0.84699999999999998</c:v>
                      </c:pt>
                      <c:pt idx="117">
                        <c:v>0.84799999999999998</c:v>
                      </c:pt>
                      <c:pt idx="118">
                        <c:v>0.85</c:v>
                      </c:pt>
                      <c:pt idx="119">
                        <c:v>0.85299999999999998</c:v>
                      </c:pt>
                      <c:pt idx="120">
                        <c:v>0.85199999999999998</c:v>
                      </c:pt>
                      <c:pt idx="121">
                        <c:v>0.85099999999999998</c:v>
                      </c:pt>
                      <c:pt idx="122">
                        <c:v>0.85099999999999998</c:v>
                      </c:pt>
                      <c:pt idx="123">
                        <c:v>0.84899999999999998</c:v>
                      </c:pt>
                      <c:pt idx="124">
                        <c:v>0.84699999999999998</c:v>
                      </c:pt>
                      <c:pt idx="125">
                        <c:v>0.84899999999999998</c:v>
                      </c:pt>
                      <c:pt idx="126">
                        <c:v>0.85</c:v>
                      </c:pt>
                      <c:pt idx="127">
                        <c:v>0.85099999999999998</c:v>
                      </c:pt>
                      <c:pt idx="128">
                        <c:v>0.85199999999999998</c:v>
                      </c:pt>
                      <c:pt idx="129">
                        <c:v>0.85299999999999998</c:v>
                      </c:pt>
                      <c:pt idx="130">
                        <c:v>0.85199999999999998</c:v>
                      </c:pt>
                      <c:pt idx="131">
                        <c:v>0.85</c:v>
                      </c:pt>
                      <c:pt idx="132">
                        <c:v>0.84899999999999998</c:v>
                      </c:pt>
                      <c:pt idx="133">
                        <c:v>0.84799999999999998</c:v>
                      </c:pt>
                      <c:pt idx="134">
                        <c:v>0.84799999999999998</c:v>
                      </c:pt>
                      <c:pt idx="135">
                        <c:v>0.85</c:v>
                      </c:pt>
                      <c:pt idx="136">
                        <c:v>0.85099999999999998</c:v>
                      </c:pt>
                      <c:pt idx="137">
                        <c:v>0.85</c:v>
                      </c:pt>
                      <c:pt idx="138">
                        <c:v>0.85199999999999998</c:v>
                      </c:pt>
                      <c:pt idx="139">
                        <c:v>0.85399999999999998</c:v>
                      </c:pt>
                      <c:pt idx="140">
                        <c:v>0.85399999999999998</c:v>
                      </c:pt>
                      <c:pt idx="141">
                        <c:v>0.85599999999999998</c:v>
                      </c:pt>
                      <c:pt idx="142">
                        <c:v>0.85699999999999998</c:v>
                      </c:pt>
                      <c:pt idx="143">
                        <c:v>0.85799999999999998</c:v>
                      </c:pt>
                      <c:pt idx="144">
                        <c:v>0.85699999999999998</c:v>
                      </c:pt>
                      <c:pt idx="145">
                        <c:v>0.85799999999999998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130F-408A-8F5E-52B579D584B0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'LFP rates'!$C$1</c15:sqref>
                        </c15:formulaRef>
                      </c:ext>
                    </c:extLst>
                    <c:strCache>
                      <c:ptCount val="1"/>
                      <c:pt idx="0">
                        <c:v>55 to 64</c:v>
                      </c:pt>
                    </c:strCache>
                  </c:strRef>
                </c:tx>
                <c:spPr>
                  <a:ln w="444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'LFP rates'!$A$2:$A$147</c15:sqref>
                        </c15:formulaRef>
                      </c:ext>
                    </c:extLst>
                    <c:numCache>
                      <c:formatCode>[$-409]mmm\-yy;@</c:formatCode>
                      <c:ptCount val="146"/>
                      <c:pt idx="0">
                        <c:v>40179</c:v>
                      </c:pt>
                      <c:pt idx="1">
                        <c:v>40210</c:v>
                      </c:pt>
                      <c:pt idx="2">
                        <c:v>40238</c:v>
                      </c:pt>
                      <c:pt idx="3">
                        <c:v>40269</c:v>
                      </c:pt>
                      <c:pt idx="4">
                        <c:v>40299</c:v>
                      </c:pt>
                      <c:pt idx="5">
                        <c:v>40330</c:v>
                      </c:pt>
                      <c:pt idx="6">
                        <c:v>40360</c:v>
                      </c:pt>
                      <c:pt idx="7">
                        <c:v>40391</c:v>
                      </c:pt>
                      <c:pt idx="8">
                        <c:v>40422</c:v>
                      </c:pt>
                      <c:pt idx="9">
                        <c:v>40452</c:v>
                      </c:pt>
                      <c:pt idx="10">
                        <c:v>40483</c:v>
                      </c:pt>
                      <c:pt idx="11">
                        <c:v>40513</c:v>
                      </c:pt>
                      <c:pt idx="12">
                        <c:v>40544</c:v>
                      </c:pt>
                      <c:pt idx="13">
                        <c:v>40575</c:v>
                      </c:pt>
                      <c:pt idx="14">
                        <c:v>40603</c:v>
                      </c:pt>
                      <c:pt idx="15">
                        <c:v>40634</c:v>
                      </c:pt>
                      <c:pt idx="16">
                        <c:v>40664</c:v>
                      </c:pt>
                      <c:pt idx="17">
                        <c:v>40695</c:v>
                      </c:pt>
                      <c:pt idx="18">
                        <c:v>40725</c:v>
                      </c:pt>
                      <c:pt idx="19">
                        <c:v>40756</c:v>
                      </c:pt>
                      <c:pt idx="20">
                        <c:v>40787</c:v>
                      </c:pt>
                      <c:pt idx="21">
                        <c:v>40817</c:v>
                      </c:pt>
                      <c:pt idx="22">
                        <c:v>40848</c:v>
                      </c:pt>
                      <c:pt idx="23">
                        <c:v>40878</c:v>
                      </c:pt>
                      <c:pt idx="24">
                        <c:v>40909</c:v>
                      </c:pt>
                      <c:pt idx="25">
                        <c:v>40940</c:v>
                      </c:pt>
                      <c:pt idx="26">
                        <c:v>40969</c:v>
                      </c:pt>
                      <c:pt idx="27">
                        <c:v>41000</c:v>
                      </c:pt>
                      <c:pt idx="28">
                        <c:v>41030</c:v>
                      </c:pt>
                      <c:pt idx="29">
                        <c:v>41061</c:v>
                      </c:pt>
                      <c:pt idx="30">
                        <c:v>41091</c:v>
                      </c:pt>
                      <c:pt idx="31">
                        <c:v>41122</c:v>
                      </c:pt>
                      <c:pt idx="32">
                        <c:v>41153</c:v>
                      </c:pt>
                      <c:pt idx="33">
                        <c:v>41183</c:v>
                      </c:pt>
                      <c:pt idx="34">
                        <c:v>41214</c:v>
                      </c:pt>
                      <c:pt idx="35">
                        <c:v>41244</c:v>
                      </c:pt>
                      <c:pt idx="36">
                        <c:v>41275</c:v>
                      </c:pt>
                      <c:pt idx="37">
                        <c:v>41306</c:v>
                      </c:pt>
                      <c:pt idx="38">
                        <c:v>41334</c:v>
                      </c:pt>
                      <c:pt idx="39">
                        <c:v>41365</c:v>
                      </c:pt>
                      <c:pt idx="40">
                        <c:v>41395</c:v>
                      </c:pt>
                      <c:pt idx="41">
                        <c:v>41426</c:v>
                      </c:pt>
                      <c:pt idx="42">
                        <c:v>41456</c:v>
                      </c:pt>
                      <c:pt idx="43">
                        <c:v>41487</c:v>
                      </c:pt>
                      <c:pt idx="44">
                        <c:v>41518</c:v>
                      </c:pt>
                      <c:pt idx="45">
                        <c:v>41548</c:v>
                      </c:pt>
                      <c:pt idx="46">
                        <c:v>41579</c:v>
                      </c:pt>
                      <c:pt idx="47">
                        <c:v>41609</c:v>
                      </c:pt>
                      <c:pt idx="48">
                        <c:v>41640</c:v>
                      </c:pt>
                      <c:pt idx="49">
                        <c:v>41671</c:v>
                      </c:pt>
                      <c:pt idx="50">
                        <c:v>41699</c:v>
                      </c:pt>
                      <c:pt idx="51">
                        <c:v>41730</c:v>
                      </c:pt>
                      <c:pt idx="52">
                        <c:v>41760</c:v>
                      </c:pt>
                      <c:pt idx="53">
                        <c:v>41791</c:v>
                      </c:pt>
                      <c:pt idx="54">
                        <c:v>41821</c:v>
                      </c:pt>
                      <c:pt idx="55">
                        <c:v>41852</c:v>
                      </c:pt>
                      <c:pt idx="56">
                        <c:v>41883</c:v>
                      </c:pt>
                      <c:pt idx="57">
                        <c:v>41913</c:v>
                      </c:pt>
                      <c:pt idx="58">
                        <c:v>41944</c:v>
                      </c:pt>
                      <c:pt idx="59">
                        <c:v>41974</c:v>
                      </c:pt>
                      <c:pt idx="60">
                        <c:v>42005</c:v>
                      </c:pt>
                      <c:pt idx="61">
                        <c:v>42036</c:v>
                      </c:pt>
                      <c:pt idx="62">
                        <c:v>42064</c:v>
                      </c:pt>
                      <c:pt idx="63">
                        <c:v>42095</c:v>
                      </c:pt>
                      <c:pt idx="64">
                        <c:v>42125</c:v>
                      </c:pt>
                      <c:pt idx="65">
                        <c:v>42156</c:v>
                      </c:pt>
                      <c:pt idx="66">
                        <c:v>42186</c:v>
                      </c:pt>
                      <c:pt idx="67">
                        <c:v>42217</c:v>
                      </c:pt>
                      <c:pt idx="68">
                        <c:v>42248</c:v>
                      </c:pt>
                      <c:pt idx="69">
                        <c:v>42278</c:v>
                      </c:pt>
                      <c:pt idx="70">
                        <c:v>42309</c:v>
                      </c:pt>
                      <c:pt idx="71">
                        <c:v>42339</c:v>
                      </c:pt>
                      <c:pt idx="72">
                        <c:v>42370</c:v>
                      </c:pt>
                      <c:pt idx="73">
                        <c:v>42401</c:v>
                      </c:pt>
                      <c:pt idx="74">
                        <c:v>42430</c:v>
                      </c:pt>
                      <c:pt idx="75">
                        <c:v>42461</c:v>
                      </c:pt>
                      <c:pt idx="76">
                        <c:v>42491</c:v>
                      </c:pt>
                      <c:pt idx="77">
                        <c:v>42522</c:v>
                      </c:pt>
                      <c:pt idx="78">
                        <c:v>42552</c:v>
                      </c:pt>
                      <c:pt idx="79">
                        <c:v>42583</c:v>
                      </c:pt>
                      <c:pt idx="80">
                        <c:v>42614</c:v>
                      </c:pt>
                      <c:pt idx="81">
                        <c:v>42644</c:v>
                      </c:pt>
                      <c:pt idx="82">
                        <c:v>42675</c:v>
                      </c:pt>
                      <c:pt idx="83">
                        <c:v>42705</c:v>
                      </c:pt>
                      <c:pt idx="84">
                        <c:v>42736</c:v>
                      </c:pt>
                      <c:pt idx="85">
                        <c:v>42767</c:v>
                      </c:pt>
                      <c:pt idx="86">
                        <c:v>42795</c:v>
                      </c:pt>
                      <c:pt idx="87">
                        <c:v>42826</c:v>
                      </c:pt>
                      <c:pt idx="88">
                        <c:v>42856</c:v>
                      </c:pt>
                      <c:pt idx="89">
                        <c:v>42887</c:v>
                      </c:pt>
                      <c:pt idx="90">
                        <c:v>42917</c:v>
                      </c:pt>
                      <c:pt idx="91">
                        <c:v>42948</c:v>
                      </c:pt>
                      <c:pt idx="92">
                        <c:v>42979</c:v>
                      </c:pt>
                      <c:pt idx="93">
                        <c:v>43009</c:v>
                      </c:pt>
                      <c:pt idx="94">
                        <c:v>43040</c:v>
                      </c:pt>
                      <c:pt idx="95">
                        <c:v>43070</c:v>
                      </c:pt>
                      <c:pt idx="96">
                        <c:v>43101</c:v>
                      </c:pt>
                      <c:pt idx="97">
                        <c:v>43132</c:v>
                      </c:pt>
                      <c:pt idx="98">
                        <c:v>43160</c:v>
                      </c:pt>
                      <c:pt idx="99">
                        <c:v>43191</c:v>
                      </c:pt>
                      <c:pt idx="100">
                        <c:v>43221</c:v>
                      </c:pt>
                      <c:pt idx="101">
                        <c:v>43252</c:v>
                      </c:pt>
                      <c:pt idx="102">
                        <c:v>43282</c:v>
                      </c:pt>
                      <c:pt idx="103">
                        <c:v>43313</c:v>
                      </c:pt>
                      <c:pt idx="104">
                        <c:v>43344</c:v>
                      </c:pt>
                      <c:pt idx="105">
                        <c:v>43374</c:v>
                      </c:pt>
                      <c:pt idx="106">
                        <c:v>43405</c:v>
                      </c:pt>
                      <c:pt idx="107">
                        <c:v>43435</c:v>
                      </c:pt>
                      <c:pt idx="108">
                        <c:v>43466</c:v>
                      </c:pt>
                      <c:pt idx="109">
                        <c:v>43497</c:v>
                      </c:pt>
                      <c:pt idx="110">
                        <c:v>43525</c:v>
                      </c:pt>
                      <c:pt idx="111">
                        <c:v>43556</c:v>
                      </c:pt>
                      <c:pt idx="112">
                        <c:v>43586</c:v>
                      </c:pt>
                      <c:pt idx="113">
                        <c:v>43617</c:v>
                      </c:pt>
                      <c:pt idx="114">
                        <c:v>43647</c:v>
                      </c:pt>
                      <c:pt idx="115">
                        <c:v>43678</c:v>
                      </c:pt>
                      <c:pt idx="116">
                        <c:v>43709</c:v>
                      </c:pt>
                      <c:pt idx="117">
                        <c:v>43739</c:v>
                      </c:pt>
                      <c:pt idx="118">
                        <c:v>43770</c:v>
                      </c:pt>
                      <c:pt idx="119">
                        <c:v>43800</c:v>
                      </c:pt>
                      <c:pt idx="120">
                        <c:v>43831</c:v>
                      </c:pt>
                      <c:pt idx="121">
                        <c:v>43862</c:v>
                      </c:pt>
                      <c:pt idx="122">
                        <c:v>43891</c:v>
                      </c:pt>
                      <c:pt idx="123">
                        <c:v>43922</c:v>
                      </c:pt>
                      <c:pt idx="124">
                        <c:v>43952</c:v>
                      </c:pt>
                      <c:pt idx="125">
                        <c:v>43983</c:v>
                      </c:pt>
                      <c:pt idx="126">
                        <c:v>44013</c:v>
                      </c:pt>
                      <c:pt idx="127">
                        <c:v>44044</c:v>
                      </c:pt>
                      <c:pt idx="128">
                        <c:v>44075</c:v>
                      </c:pt>
                      <c:pt idx="129">
                        <c:v>44105</c:v>
                      </c:pt>
                      <c:pt idx="130">
                        <c:v>44136</c:v>
                      </c:pt>
                      <c:pt idx="131">
                        <c:v>44166</c:v>
                      </c:pt>
                      <c:pt idx="132">
                        <c:v>44197</c:v>
                      </c:pt>
                      <c:pt idx="133">
                        <c:v>44228</c:v>
                      </c:pt>
                      <c:pt idx="134">
                        <c:v>44256</c:v>
                      </c:pt>
                      <c:pt idx="135">
                        <c:v>44287</c:v>
                      </c:pt>
                      <c:pt idx="136">
                        <c:v>44317</c:v>
                      </c:pt>
                      <c:pt idx="137">
                        <c:v>44348</c:v>
                      </c:pt>
                      <c:pt idx="138">
                        <c:v>44378</c:v>
                      </c:pt>
                      <c:pt idx="139">
                        <c:v>44409</c:v>
                      </c:pt>
                      <c:pt idx="140">
                        <c:v>44440</c:v>
                      </c:pt>
                      <c:pt idx="141">
                        <c:v>44470</c:v>
                      </c:pt>
                      <c:pt idx="142">
                        <c:v>44501</c:v>
                      </c:pt>
                      <c:pt idx="143">
                        <c:v>44531</c:v>
                      </c:pt>
                      <c:pt idx="144">
                        <c:v>44562</c:v>
                      </c:pt>
                      <c:pt idx="145">
                        <c:v>44593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'LFP rates'!$C$2:$C$147</c15:sqref>
                        </c15:formulaRef>
                      </c:ext>
                    </c:extLst>
                    <c:numCache>
                      <c:formatCode>General</c:formatCode>
                      <c:ptCount val="146"/>
                      <c:pt idx="0">
                        <c:v>0.65</c:v>
                      </c:pt>
                      <c:pt idx="1">
                        <c:v>0.65500000000000003</c:v>
                      </c:pt>
                      <c:pt idx="2">
                        <c:v>0.65900000000000003</c:v>
                      </c:pt>
                      <c:pt idx="3">
                        <c:v>0.66100000000000003</c:v>
                      </c:pt>
                      <c:pt idx="4">
                        <c:v>0.66400000000000003</c:v>
                      </c:pt>
                      <c:pt idx="5">
                        <c:v>0.66400000000000003</c:v>
                      </c:pt>
                      <c:pt idx="6">
                        <c:v>0.66400000000000003</c:v>
                      </c:pt>
                      <c:pt idx="7">
                        <c:v>0.66500000000000004</c:v>
                      </c:pt>
                      <c:pt idx="8">
                        <c:v>0.66300000000000003</c:v>
                      </c:pt>
                      <c:pt idx="9">
                        <c:v>0.66500000000000004</c:v>
                      </c:pt>
                      <c:pt idx="10">
                        <c:v>0.66700000000000004</c:v>
                      </c:pt>
                      <c:pt idx="11">
                        <c:v>0.66800000000000004</c:v>
                      </c:pt>
                      <c:pt idx="12">
                        <c:v>0.66700000000000004</c:v>
                      </c:pt>
                      <c:pt idx="13">
                        <c:v>0.66700000000000004</c:v>
                      </c:pt>
                      <c:pt idx="14">
                        <c:v>0.66700000000000004</c:v>
                      </c:pt>
                      <c:pt idx="15">
                        <c:v>0.66800000000000004</c:v>
                      </c:pt>
                      <c:pt idx="16">
                        <c:v>0.67200000000000004</c:v>
                      </c:pt>
                      <c:pt idx="17">
                        <c:v>0.67600000000000005</c:v>
                      </c:pt>
                      <c:pt idx="18">
                        <c:v>0.68100000000000005</c:v>
                      </c:pt>
                      <c:pt idx="19">
                        <c:v>0.68300000000000005</c:v>
                      </c:pt>
                      <c:pt idx="20">
                        <c:v>0.67800000000000005</c:v>
                      </c:pt>
                      <c:pt idx="21">
                        <c:v>0.67100000000000004</c:v>
                      </c:pt>
                      <c:pt idx="22">
                        <c:v>0.66500000000000004</c:v>
                      </c:pt>
                      <c:pt idx="23">
                        <c:v>0.65900000000000003</c:v>
                      </c:pt>
                      <c:pt idx="24">
                        <c:v>0.65</c:v>
                      </c:pt>
                      <c:pt idx="25">
                        <c:v>0.64700000000000002</c:v>
                      </c:pt>
                      <c:pt idx="26">
                        <c:v>0.64300000000000002</c:v>
                      </c:pt>
                      <c:pt idx="27">
                        <c:v>0.64400000000000002</c:v>
                      </c:pt>
                      <c:pt idx="28">
                        <c:v>0.64300000000000002</c:v>
                      </c:pt>
                      <c:pt idx="29">
                        <c:v>0.64300000000000002</c:v>
                      </c:pt>
                      <c:pt idx="30">
                        <c:v>0.64200000000000002</c:v>
                      </c:pt>
                      <c:pt idx="31">
                        <c:v>0.64100000000000001</c:v>
                      </c:pt>
                      <c:pt idx="32">
                        <c:v>0.64400000000000002</c:v>
                      </c:pt>
                      <c:pt idx="33">
                        <c:v>0.65</c:v>
                      </c:pt>
                      <c:pt idx="34">
                        <c:v>0.65300000000000002</c:v>
                      </c:pt>
                      <c:pt idx="35">
                        <c:v>0.65700000000000003</c:v>
                      </c:pt>
                      <c:pt idx="36">
                        <c:v>0.66600000000000004</c:v>
                      </c:pt>
                      <c:pt idx="37">
                        <c:v>0.66900000000000004</c:v>
                      </c:pt>
                      <c:pt idx="38">
                        <c:v>0.67100000000000004</c:v>
                      </c:pt>
                      <c:pt idx="39">
                        <c:v>0.67300000000000004</c:v>
                      </c:pt>
                      <c:pt idx="40">
                        <c:v>0.67300000000000004</c:v>
                      </c:pt>
                      <c:pt idx="41">
                        <c:v>0.67400000000000004</c:v>
                      </c:pt>
                      <c:pt idx="42">
                        <c:v>0.67200000000000004</c:v>
                      </c:pt>
                      <c:pt idx="43">
                        <c:v>0.66600000000000004</c:v>
                      </c:pt>
                      <c:pt idx="44">
                        <c:v>0.66300000000000003</c:v>
                      </c:pt>
                      <c:pt idx="45">
                        <c:v>0.65600000000000003</c:v>
                      </c:pt>
                      <c:pt idx="46">
                        <c:v>0.65400000000000003</c:v>
                      </c:pt>
                      <c:pt idx="47">
                        <c:v>0.65600000000000003</c:v>
                      </c:pt>
                      <c:pt idx="48">
                        <c:v>0.65500000000000003</c:v>
                      </c:pt>
                      <c:pt idx="49">
                        <c:v>0.65500000000000003</c:v>
                      </c:pt>
                      <c:pt idx="50">
                        <c:v>0.65500000000000003</c:v>
                      </c:pt>
                      <c:pt idx="51">
                        <c:v>0.65100000000000002</c:v>
                      </c:pt>
                      <c:pt idx="52">
                        <c:v>0.65100000000000002</c:v>
                      </c:pt>
                      <c:pt idx="53">
                        <c:v>0.65500000000000003</c:v>
                      </c:pt>
                      <c:pt idx="54">
                        <c:v>0.66</c:v>
                      </c:pt>
                      <c:pt idx="55">
                        <c:v>0.66600000000000004</c:v>
                      </c:pt>
                      <c:pt idx="56">
                        <c:v>0.66800000000000004</c:v>
                      </c:pt>
                      <c:pt idx="57">
                        <c:v>0.67100000000000004</c:v>
                      </c:pt>
                      <c:pt idx="58">
                        <c:v>0.67200000000000004</c:v>
                      </c:pt>
                      <c:pt idx="59">
                        <c:v>0.66900000000000004</c:v>
                      </c:pt>
                      <c:pt idx="60">
                        <c:v>0.66700000000000004</c:v>
                      </c:pt>
                      <c:pt idx="61">
                        <c:v>0.66600000000000004</c:v>
                      </c:pt>
                      <c:pt idx="62">
                        <c:v>0.66500000000000004</c:v>
                      </c:pt>
                      <c:pt idx="63">
                        <c:v>0.66400000000000003</c:v>
                      </c:pt>
                      <c:pt idx="64">
                        <c:v>0.66300000000000003</c:v>
                      </c:pt>
                      <c:pt idx="65">
                        <c:v>0.66200000000000003</c:v>
                      </c:pt>
                      <c:pt idx="66">
                        <c:v>0.66</c:v>
                      </c:pt>
                      <c:pt idx="67">
                        <c:v>0.66200000000000003</c:v>
                      </c:pt>
                      <c:pt idx="68">
                        <c:v>0.66100000000000003</c:v>
                      </c:pt>
                      <c:pt idx="69">
                        <c:v>0.66100000000000003</c:v>
                      </c:pt>
                      <c:pt idx="70">
                        <c:v>0.65900000000000003</c:v>
                      </c:pt>
                      <c:pt idx="71">
                        <c:v>0.65500000000000003</c:v>
                      </c:pt>
                      <c:pt idx="72">
                        <c:v>0.65200000000000002</c:v>
                      </c:pt>
                      <c:pt idx="73">
                        <c:v>0.65100000000000002</c:v>
                      </c:pt>
                      <c:pt idx="74">
                        <c:v>0.65</c:v>
                      </c:pt>
                      <c:pt idx="75">
                        <c:v>0.65100000000000002</c:v>
                      </c:pt>
                      <c:pt idx="76">
                        <c:v>0.65100000000000002</c:v>
                      </c:pt>
                      <c:pt idx="77">
                        <c:v>0.64900000000000002</c:v>
                      </c:pt>
                      <c:pt idx="78">
                        <c:v>0.65200000000000002</c:v>
                      </c:pt>
                      <c:pt idx="79">
                        <c:v>0.65200000000000002</c:v>
                      </c:pt>
                      <c:pt idx="80">
                        <c:v>0.65400000000000003</c:v>
                      </c:pt>
                      <c:pt idx="81">
                        <c:v>0.65600000000000003</c:v>
                      </c:pt>
                      <c:pt idx="82">
                        <c:v>0.65900000000000003</c:v>
                      </c:pt>
                      <c:pt idx="83">
                        <c:v>0.66400000000000003</c:v>
                      </c:pt>
                      <c:pt idx="84">
                        <c:v>0.66600000000000004</c:v>
                      </c:pt>
                      <c:pt idx="85">
                        <c:v>0.66800000000000004</c:v>
                      </c:pt>
                      <c:pt idx="86">
                        <c:v>0.66900000000000004</c:v>
                      </c:pt>
                      <c:pt idx="87">
                        <c:v>0.67200000000000004</c:v>
                      </c:pt>
                      <c:pt idx="88">
                        <c:v>0.67300000000000004</c:v>
                      </c:pt>
                      <c:pt idx="89">
                        <c:v>0.67700000000000005</c:v>
                      </c:pt>
                      <c:pt idx="90">
                        <c:v>0.67700000000000005</c:v>
                      </c:pt>
                      <c:pt idx="91">
                        <c:v>0.68</c:v>
                      </c:pt>
                      <c:pt idx="92">
                        <c:v>0.68400000000000005</c:v>
                      </c:pt>
                      <c:pt idx="93">
                        <c:v>0.68200000000000005</c:v>
                      </c:pt>
                      <c:pt idx="94">
                        <c:v>0.68300000000000005</c:v>
                      </c:pt>
                      <c:pt idx="95">
                        <c:v>0.68100000000000005</c:v>
                      </c:pt>
                      <c:pt idx="96">
                        <c:v>0.67800000000000005</c:v>
                      </c:pt>
                      <c:pt idx="97">
                        <c:v>0.67800000000000005</c:v>
                      </c:pt>
                      <c:pt idx="98">
                        <c:v>0.67300000000000004</c:v>
                      </c:pt>
                      <c:pt idx="99">
                        <c:v>0.67</c:v>
                      </c:pt>
                      <c:pt idx="100">
                        <c:v>0.66500000000000004</c:v>
                      </c:pt>
                      <c:pt idx="101">
                        <c:v>0.65900000000000003</c:v>
                      </c:pt>
                      <c:pt idx="102">
                        <c:v>0.65600000000000003</c:v>
                      </c:pt>
                      <c:pt idx="103">
                        <c:v>0.65500000000000003</c:v>
                      </c:pt>
                      <c:pt idx="104">
                        <c:v>0.65600000000000003</c:v>
                      </c:pt>
                      <c:pt idx="105">
                        <c:v>0.66100000000000003</c:v>
                      </c:pt>
                      <c:pt idx="106">
                        <c:v>0.66300000000000003</c:v>
                      </c:pt>
                      <c:pt idx="107">
                        <c:v>0.66500000000000004</c:v>
                      </c:pt>
                      <c:pt idx="108">
                        <c:v>0.66500000000000004</c:v>
                      </c:pt>
                      <c:pt idx="109">
                        <c:v>0.66500000000000004</c:v>
                      </c:pt>
                      <c:pt idx="110">
                        <c:v>0.66600000000000004</c:v>
                      </c:pt>
                      <c:pt idx="111">
                        <c:v>0.66600000000000004</c:v>
                      </c:pt>
                      <c:pt idx="112">
                        <c:v>0.66700000000000004</c:v>
                      </c:pt>
                      <c:pt idx="113">
                        <c:v>0.66700000000000004</c:v>
                      </c:pt>
                      <c:pt idx="114">
                        <c:v>0.66500000000000004</c:v>
                      </c:pt>
                      <c:pt idx="115">
                        <c:v>0.66300000000000003</c:v>
                      </c:pt>
                      <c:pt idx="116">
                        <c:v>0.66</c:v>
                      </c:pt>
                      <c:pt idx="117">
                        <c:v>0.65600000000000003</c:v>
                      </c:pt>
                      <c:pt idx="118">
                        <c:v>0.65600000000000003</c:v>
                      </c:pt>
                      <c:pt idx="119">
                        <c:v>0.65900000000000003</c:v>
                      </c:pt>
                      <c:pt idx="120">
                        <c:v>0.66200000000000003</c:v>
                      </c:pt>
                      <c:pt idx="121">
                        <c:v>0.66500000000000004</c:v>
                      </c:pt>
                      <c:pt idx="122">
                        <c:v>0.66400000000000003</c:v>
                      </c:pt>
                      <c:pt idx="123">
                        <c:v>0.66400000000000003</c:v>
                      </c:pt>
                      <c:pt idx="124">
                        <c:v>0.66500000000000004</c:v>
                      </c:pt>
                      <c:pt idx="125">
                        <c:v>0.67</c:v>
                      </c:pt>
                      <c:pt idx="126">
                        <c:v>0.67100000000000004</c:v>
                      </c:pt>
                      <c:pt idx="127">
                        <c:v>0.67100000000000004</c:v>
                      </c:pt>
                      <c:pt idx="128">
                        <c:v>0.67100000000000004</c:v>
                      </c:pt>
                      <c:pt idx="129">
                        <c:v>0.66900000000000004</c:v>
                      </c:pt>
                      <c:pt idx="130">
                        <c:v>0.66500000000000004</c:v>
                      </c:pt>
                      <c:pt idx="131">
                        <c:v>0.66100000000000003</c:v>
                      </c:pt>
                      <c:pt idx="132">
                        <c:v>0.65800000000000003</c:v>
                      </c:pt>
                      <c:pt idx="133">
                        <c:v>0.65600000000000003</c:v>
                      </c:pt>
                      <c:pt idx="134">
                        <c:v>0.65800000000000003</c:v>
                      </c:pt>
                      <c:pt idx="135">
                        <c:v>0.66</c:v>
                      </c:pt>
                      <c:pt idx="136">
                        <c:v>0.66600000000000004</c:v>
                      </c:pt>
                      <c:pt idx="137">
                        <c:v>0.66700000000000004</c:v>
                      </c:pt>
                      <c:pt idx="138">
                        <c:v>0.66900000000000004</c:v>
                      </c:pt>
                      <c:pt idx="139">
                        <c:v>0.67</c:v>
                      </c:pt>
                      <c:pt idx="140">
                        <c:v>0.66800000000000004</c:v>
                      </c:pt>
                      <c:pt idx="141">
                        <c:v>0.67100000000000004</c:v>
                      </c:pt>
                      <c:pt idx="142">
                        <c:v>0.66800000000000004</c:v>
                      </c:pt>
                      <c:pt idx="143">
                        <c:v>0.66500000000000004</c:v>
                      </c:pt>
                      <c:pt idx="144">
                        <c:v>0.66300000000000003</c:v>
                      </c:pt>
                      <c:pt idx="145">
                        <c:v>0.66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130F-408A-8F5E-52B579D584B0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'LFP rates'!$E$1</c15:sqref>
                        </c15:formulaRef>
                      </c:ext>
                    </c:extLst>
                    <c:strCache>
                      <c:ptCount val="1"/>
                      <c:pt idx="0">
                        <c:v>Under 25</c:v>
                      </c:pt>
                    </c:strCache>
                  </c:strRef>
                </c:tx>
                <c:spPr>
                  <a:ln w="44450" cap="rnd">
                    <a:solidFill>
                      <a:schemeClr val="accent5">
                        <a:lumMod val="40000"/>
                        <a:lumOff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'LFP rates'!$A$2:$A$147</c15:sqref>
                        </c15:formulaRef>
                      </c:ext>
                    </c:extLst>
                    <c:numCache>
                      <c:formatCode>[$-409]mmm\-yy;@</c:formatCode>
                      <c:ptCount val="146"/>
                      <c:pt idx="0">
                        <c:v>40179</c:v>
                      </c:pt>
                      <c:pt idx="1">
                        <c:v>40210</c:v>
                      </c:pt>
                      <c:pt idx="2">
                        <c:v>40238</c:v>
                      </c:pt>
                      <c:pt idx="3">
                        <c:v>40269</c:v>
                      </c:pt>
                      <c:pt idx="4">
                        <c:v>40299</c:v>
                      </c:pt>
                      <c:pt idx="5">
                        <c:v>40330</c:v>
                      </c:pt>
                      <c:pt idx="6">
                        <c:v>40360</c:v>
                      </c:pt>
                      <c:pt idx="7">
                        <c:v>40391</c:v>
                      </c:pt>
                      <c:pt idx="8">
                        <c:v>40422</c:v>
                      </c:pt>
                      <c:pt idx="9">
                        <c:v>40452</c:v>
                      </c:pt>
                      <c:pt idx="10">
                        <c:v>40483</c:v>
                      </c:pt>
                      <c:pt idx="11">
                        <c:v>40513</c:v>
                      </c:pt>
                      <c:pt idx="12">
                        <c:v>40544</c:v>
                      </c:pt>
                      <c:pt idx="13">
                        <c:v>40575</c:v>
                      </c:pt>
                      <c:pt idx="14">
                        <c:v>40603</c:v>
                      </c:pt>
                      <c:pt idx="15">
                        <c:v>40634</c:v>
                      </c:pt>
                      <c:pt idx="16">
                        <c:v>40664</c:v>
                      </c:pt>
                      <c:pt idx="17">
                        <c:v>40695</c:v>
                      </c:pt>
                      <c:pt idx="18">
                        <c:v>40725</c:v>
                      </c:pt>
                      <c:pt idx="19">
                        <c:v>40756</c:v>
                      </c:pt>
                      <c:pt idx="20">
                        <c:v>40787</c:v>
                      </c:pt>
                      <c:pt idx="21">
                        <c:v>40817</c:v>
                      </c:pt>
                      <c:pt idx="22">
                        <c:v>40848</c:v>
                      </c:pt>
                      <c:pt idx="23">
                        <c:v>40878</c:v>
                      </c:pt>
                      <c:pt idx="24">
                        <c:v>40909</c:v>
                      </c:pt>
                      <c:pt idx="25">
                        <c:v>40940</c:v>
                      </c:pt>
                      <c:pt idx="26">
                        <c:v>40969</c:v>
                      </c:pt>
                      <c:pt idx="27">
                        <c:v>41000</c:v>
                      </c:pt>
                      <c:pt idx="28">
                        <c:v>41030</c:v>
                      </c:pt>
                      <c:pt idx="29">
                        <c:v>41061</c:v>
                      </c:pt>
                      <c:pt idx="30">
                        <c:v>41091</c:v>
                      </c:pt>
                      <c:pt idx="31">
                        <c:v>41122</c:v>
                      </c:pt>
                      <c:pt idx="32">
                        <c:v>41153</c:v>
                      </c:pt>
                      <c:pt idx="33">
                        <c:v>41183</c:v>
                      </c:pt>
                      <c:pt idx="34">
                        <c:v>41214</c:v>
                      </c:pt>
                      <c:pt idx="35">
                        <c:v>41244</c:v>
                      </c:pt>
                      <c:pt idx="36">
                        <c:v>41275</c:v>
                      </c:pt>
                      <c:pt idx="37">
                        <c:v>41306</c:v>
                      </c:pt>
                      <c:pt idx="38">
                        <c:v>41334</c:v>
                      </c:pt>
                      <c:pt idx="39">
                        <c:v>41365</c:v>
                      </c:pt>
                      <c:pt idx="40">
                        <c:v>41395</c:v>
                      </c:pt>
                      <c:pt idx="41">
                        <c:v>41426</c:v>
                      </c:pt>
                      <c:pt idx="42">
                        <c:v>41456</c:v>
                      </c:pt>
                      <c:pt idx="43">
                        <c:v>41487</c:v>
                      </c:pt>
                      <c:pt idx="44">
                        <c:v>41518</c:v>
                      </c:pt>
                      <c:pt idx="45">
                        <c:v>41548</c:v>
                      </c:pt>
                      <c:pt idx="46">
                        <c:v>41579</c:v>
                      </c:pt>
                      <c:pt idx="47">
                        <c:v>41609</c:v>
                      </c:pt>
                      <c:pt idx="48">
                        <c:v>41640</c:v>
                      </c:pt>
                      <c:pt idx="49">
                        <c:v>41671</c:v>
                      </c:pt>
                      <c:pt idx="50">
                        <c:v>41699</c:v>
                      </c:pt>
                      <c:pt idx="51">
                        <c:v>41730</c:v>
                      </c:pt>
                      <c:pt idx="52">
                        <c:v>41760</c:v>
                      </c:pt>
                      <c:pt idx="53">
                        <c:v>41791</c:v>
                      </c:pt>
                      <c:pt idx="54">
                        <c:v>41821</c:v>
                      </c:pt>
                      <c:pt idx="55">
                        <c:v>41852</c:v>
                      </c:pt>
                      <c:pt idx="56">
                        <c:v>41883</c:v>
                      </c:pt>
                      <c:pt idx="57">
                        <c:v>41913</c:v>
                      </c:pt>
                      <c:pt idx="58">
                        <c:v>41944</c:v>
                      </c:pt>
                      <c:pt idx="59">
                        <c:v>41974</c:v>
                      </c:pt>
                      <c:pt idx="60">
                        <c:v>42005</c:v>
                      </c:pt>
                      <c:pt idx="61">
                        <c:v>42036</c:v>
                      </c:pt>
                      <c:pt idx="62">
                        <c:v>42064</c:v>
                      </c:pt>
                      <c:pt idx="63">
                        <c:v>42095</c:v>
                      </c:pt>
                      <c:pt idx="64">
                        <c:v>42125</c:v>
                      </c:pt>
                      <c:pt idx="65">
                        <c:v>42156</c:v>
                      </c:pt>
                      <c:pt idx="66">
                        <c:v>42186</c:v>
                      </c:pt>
                      <c:pt idx="67">
                        <c:v>42217</c:v>
                      </c:pt>
                      <c:pt idx="68">
                        <c:v>42248</c:v>
                      </c:pt>
                      <c:pt idx="69">
                        <c:v>42278</c:v>
                      </c:pt>
                      <c:pt idx="70">
                        <c:v>42309</c:v>
                      </c:pt>
                      <c:pt idx="71">
                        <c:v>42339</c:v>
                      </c:pt>
                      <c:pt idx="72">
                        <c:v>42370</c:v>
                      </c:pt>
                      <c:pt idx="73">
                        <c:v>42401</c:v>
                      </c:pt>
                      <c:pt idx="74">
                        <c:v>42430</c:v>
                      </c:pt>
                      <c:pt idx="75">
                        <c:v>42461</c:v>
                      </c:pt>
                      <c:pt idx="76">
                        <c:v>42491</c:v>
                      </c:pt>
                      <c:pt idx="77">
                        <c:v>42522</c:v>
                      </c:pt>
                      <c:pt idx="78">
                        <c:v>42552</c:v>
                      </c:pt>
                      <c:pt idx="79">
                        <c:v>42583</c:v>
                      </c:pt>
                      <c:pt idx="80">
                        <c:v>42614</c:v>
                      </c:pt>
                      <c:pt idx="81">
                        <c:v>42644</c:v>
                      </c:pt>
                      <c:pt idx="82">
                        <c:v>42675</c:v>
                      </c:pt>
                      <c:pt idx="83">
                        <c:v>42705</c:v>
                      </c:pt>
                      <c:pt idx="84">
                        <c:v>42736</c:v>
                      </c:pt>
                      <c:pt idx="85">
                        <c:v>42767</c:v>
                      </c:pt>
                      <c:pt idx="86">
                        <c:v>42795</c:v>
                      </c:pt>
                      <c:pt idx="87">
                        <c:v>42826</c:v>
                      </c:pt>
                      <c:pt idx="88">
                        <c:v>42856</c:v>
                      </c:pt>
                      <c:pt idx="89">
                        <c:v>42887</c:v>
                      </c:pt>
                      <c:pt idx="90">
                        <c:v>42917</c:v>
                      </c:pt>
                      <c:pt idx="91">
                        <c:v>42948</c:v>
                      </c:pt>
                      <c:pt idx="92">
                        <c:v>42979</c:v>
                      </c:pt>
                      <c:pt idx="93">
                        <c:v>43009</c:v>
                      </c:pt>
                      <c:pt idx="94">
                        <c:v>43040</c:v>
                      </c:pt>
                      <c:pt idx="95">
                        <c:v>43070</c:v>
                      </c:pt>
                      <c:pt idx="96">
                        <c:v>43101</c:v>
                      </c:pt>
                      <c:pt idx="97">
                        <c:v>43132</c:v>
                      </c:pt>
                      <c:pt idx="98">
                        <c:v>43160</c:v>
                      </c:pt>
                      <c:pt idx="99">
                        <c:v>43191</c:v>
                      </c:pt>
                      <c:pt idx="100">
                        <c:v>43221</c:v>
                      </c:pt>
                      <c:pt idx="101">
                        <c:v>43252</c:v>
                      </c:pt>
                      <c:pt idx="102">
                        <c:v>43282</c:v>
                      </c:pt>
                      <c:pt idx="103">
                        <c:v>43313</c:v>
                      </c:pt>
                      <c:pt idx="104">
                        <c:v>43344</c:v>
                      </c:pt>
                      <c:pt idx="105">
                        <c:v>43374</c:v>
                      </c:pt>
                      <c:pt idx="106">
                        <c:v>43405</c:v>
                      </c:pt>
                      <c:pt idx="107">
                        <c:v>43435</c:v>
                      </c:pt>
                      <c:pt idx="108">
                        <c:v>43466</c:v>
                      </c:pt>
                      <c:pt idx="109">
                        <c:v>43497</c:v>
                      </c:pt>
                      <c:pt idx="110">
                        <c:v>43525</c:v>
                      </c:pt>
                      <c:pt idx="111">
                        <c:v>43556</c:v>
                      </c:pt>
                      <c:pt idx="112">
                        <c:v>43586</c:v>
                      </c:pt>
                      <c:pt idx="113">
                        <c:v>43617</c:v>
                      </c:pt>
                      <c:pt idx="114">
                        <c:v>43647</c:v>
                      </c:pt>
                      <c:pt idx="115">
                        <c:v>43678</c:v>
                      </c:pt>
                      <c:pt idx="116">
                        <c:v>43709</c:v>
                      </c:pt>
                      <c:pt idx="117">
                        <c:v>43739</c:v>
                      </c:pt>
                      <c:pt idx="118">
                        <c:v>43770</c:v>
                      </c:pt>
                      <c:pt idx="119">
                        <c:v>43800</c:v>
                      </c:pt>
                      <c:pt idx="120">
                        <c:v>43831</c:v>
                      </c:pt>
                      <c:pt idx="121">
                        <c:v>43862</c:v>
                      </c:pt>
                      <c:pt idx="122">
                        <c:v>43891</c:v>
                      </c:pt>
                      <c:pt idx="123">
                        <c:v>43922</c:v>
                      </c:pt>
                      <c:pt idx="124">
                        <c:v>43952</c:v>
                      </c:pt>
                      <c:pt idx="125">
                        <c:v>43983</c:v>
                      </c:pt>
                      <c:pt idx="126">
                        <c:v>44013</c:v>
                      </c:pt>
                      <c:pt idx="127">
                        <c:v>44044</c:v>
                      </c:pt>
                      <c:pt idx="128">
                        <c:v>44075</c:v>
                      </c:pt>
                      <c:pt idx="129">
                        <c:v>44105</c:v>
                      </c:pt>
                      <c:pt idx="130">
                        <c:v>44136</c:v>
                      </c:pt>
                      <c:pt idx="131">
                        <c:v>44166</c:v>
                      </c:pt>
                      <c:pt idx="132">
                        <c:v>44197</c:v>
                      </c:pt>
                      <c:pt idx="133">
                        <c:v>44228</c:v>
                      </c:pt>
                      <c:pt idx="134">
                        <c:v>44256</c:v>
                      </c:pt>
                      <c:pt idx="135">
                        <c:v>44287</c:v>
                      </c:pt>
                      <c:pt idx="136">
                        <c:v>44317</c:v>
                      </c:pt>
                      <c:pt idx="137">
                        <c:v>44348</c:v>
                      </c:pt>
                      <c:pt idx="138">
                        <c:v>44378</c:v>
                      </c:pt>
                      <c:pt idx="139">
                        <c:v>44409</c:v>
                      </c:pt>
                      <c:pt idx="140">
                        <c:v>44440</c:v>
                      </c:pt>
                      <c:pt idx="141">
                        <c:v>44470</c:v>
                      </c:pt>
                      <c:pt idx="142">
                        <c:v>44501</c:v>
                      </c:pt>
                      <c:pt idx="143">
                        <c:v>44531</c:v>
                      </c:pt>
                      <c:pt idx="144">
                        <c:v>44562</c:v>
                      </c:pt>
                      <c:pt idx="145">
                        <c:v>44593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'LFP rates'!$E$2:$E$147</c15:sqref>
                        </c15:formulaRef>
                      </c:ext>
                    </c:extLst>
                    <c:numCache>
                      <c:formatCode>General</c:formatCode>
                      <c:ptCount val="146"/>
                      <c:pt idx="0">
                        <c:v>0.56899999999999995</c:v>
                      </c:pt>
                      <c:pt idx="1">
                        <c:v>0.57399999999999995</c:v>
                      </c:pt>
                      <c:pt idx="2">
                        <c:v>0.57599999999999996</c:v>
                      </c:pt>
                      <c:pt idx="3">
                        <c:v>0.57299999999999995</c:v>
                      </c:pt>
                      <c:pt idx="4">
                        <c:v>0.57599999999999996</c:v>
                      </c:pt>
                      <c:pt idx="5">
                        <c:v>0.57499999999999996</c:v>
                      </c:pt>
                      <c:pt idx="6">
                        <c:v>0.57099999999999995</c:v>
                      </c:pt>
                      <c:pt idx="7">
                        <c:v>0.57299999999999995</c:v>
                      </c:pt>
                      <c:pt idx="8">
                        <c:v>0.57199999999999995</c:v>
                      </c:pt>
                      <c:pt idx="9">
                        <c:v>0.57699999999999996</c:v>
                      </c:pt>
                      <c:pt idx="10">
                        <c:v>0.58399999999999996</c:v>
                      </c:pt>
                      <c:pt idx="11">
                        <c:v>0.58499999999999996</c:v>
                      </c:pt>
                      <c:pt idx="12">
                        <c:v>0.58599999999999997</c:v>
                      </c:pt>
                      <c:pt idx="13">
                        <c:v>0.57999999999999996</c:v>
                      </c:pt>
                      <c:pt idx="14">
                        <c:v>0.57299999999999995</c:v>
                      </c:pt>
                      <c:pt idx="15">
                        <c:v>0.57099999999999995</c:v>
                      </c:pt>
                      <c:pt idx="16">
                        <c:v>0.56699999999999995</c:v>
                      </c:pt>
                      <c:pt idx="17">
                        <c:v>0.57799999999999996</c:v>
                      </c:pt>
                      <c:pt idx="18">
                        <c:v>0.58699999999999997</c:v>
                      </c:pt>
                      <c:pt idx="19">
                        <c:v>0.59399999999999997</c:v>
                      </c:pt>
                      <c:pt idx="20">
                        <c:v>0.59299999999999997</c:v>
                      </c:pt>
                      <c:pt idx="21">
                        <c:v>0.58599999999999997</c:v>
                      </c:pt>
                      <c:pt idx="22">
                        <c:v>0.58299999999999996</c:v>
                      </c:pt>
                      <c:pt idx="23">
                        <c:v>0.58499999999999996</c:v>
                      </c:pt>
                      <c:pt idx="24">
                        <c:v>0.58599999999999997</c:v>
                      </c:pt>
                      <c:pt idx="25">
                        <c:v>0.58899999999999997</c:v>
                      </c:pt>
                      <c:pt idx="26">
                        <c:v>0.59099999999999997</c:v>
                      </c:pt>
                      <c:pt idx="27">
                        <c:v>0.59499999999999997</c:v>
                      </c:pt>
                      <c:pt idx="28">
                        <c:v>0.6</c:v>
                      </c:pt>
                      <c:pt idx="29">
                        <c:v>0.59299999999999997</c:v>
                      </c:pt>
                      <c:pt idx="30">
                        <c:v>0.58499999999999996</c:v>
                      </c:pt>
                      <c:pt idx="31">
                        <c:v>0.58099999999999996</c:v>
                      </c:pt>
                      <c:pt idx="32">
                        <c:v>0.57999999999999996</c:v>
                      </c:pt>
                      <c:pt idx="33">
                        <c:v>0.58099999999999996</c:v>
                      </c:pt>
                      <c:pt idx="34">
                        <c:v>0.57299999999999995</c:v>
                      </c:pt>
                      <c:pt idx="35">
                        <c:v>0.56599999999999995</c:v>
                      </c:pt>
                      <c:pt idx="36">
                        <c:v>0.55800000000000005</c:v>
                      </c:pt>
                      <c:pt idx="37">
                        <c:v>0.54500000000000004</c:v>
                      </c:pt>
                      <c:pt idx="38">
                        <c:v>0.54400000000000004</c:v>
                      </c:pt>
                      <c:pt idx="39">
                        <c:v>0.53400000000000003</c:v>
                      </c:pt>
                      <c:pt idx="40">
                        <c:v>0.52800000000000002</c:v>
                      </c:pt>
                      <c:pt idx="41">
                        <c:v>0.51700000000000002</c:v>
                      </c:pt>
                      <c:pt idx="42">
                        <c:v>0.51</c:v>
                      </c:pt>
                      <c:pt idx="43">
                        <c:v>0.50600000000000001</c:v>
                      </c:pt>
                      <c:pt idx="44">
                        <c:v>0.51400000000000001</c:v>
                      </c:pt>
                      <c:pt idx="45">
                        <c:v>0.52300000000000002</c:v>
                      </c:pt>
                      <c:pt idx="46">
                        <c:v>0.52400000000000002</c:v>
                      </c:pt>
                      <c:pt idx="47">
                        <c:v>0.53200000000000003</c:v>
                      </c:pt>
                      <c:pt idx="48">
                        <c:v>0.53900000000000003</c:v>
                      </c:pt>
                      <c:pt idx="49">
                        <c:v>0.55000000000000004</c:v>
                      </c:pt>
                      <c:pt idx="50">
                        <c:v>0.55500000000000005</c:v>
                      </c:pt>
                      <c:pt idx="51">
                        <c:v>0.56000000000000005</c:v>
                      </c:pt>
                      <c:pt idx="52">
                        <c:v>0.56000000000000005</c:v>
                      </c:pt>
                      <c:pt idx="53">
                        <c:v>0.56599999999999995</c:v>
                      </c:pt>
                      <c:pt idx="54">
                        <c:v>0.57899999999999996</c:v>
                      </c:pt>
                      <c:pt idx="55">
                        <c:v>0.58599999999999997</c:v>
                      </c:pt>
                      <c:pt idx="56">
                        <c:v>0.58899999999999997</c:v>
                      </c:pt>
                      <c:pt idx="57">
                        <c:v>0.59</c:v>
                      </c:pt>
                      <c:pt idx="58">
                        <c:v>0.59599999999999997</c:v>
                      </c:pt>
                      <c:pt idx="59">
                        <c:v>0.59499999999999997</c:v>
                      </c:pt>
                      <c:pt idx="60">
                        <c:v>0.59499999999999997</c:v>
                      </c:pt>
                      <c:pt idx="61">
                        <c:v>0.59099999999999997</c:v>
                      </c:pt>
                      <c:pt idx="62">
                        <c:v>0.58399999999999996</c:v>
                      </c:pt>
                      <c:pt idx="63">
                        <c:v>0.58199999999999996</c:v>
                      </c:pt>
                      <c:pt idx="64">
                        <c:v>0.58099999999999996</c:v>
                      </c:pt>
                      <c:pt idx="65">
                        <c:v>0.57699999999999996</c:v>
                      </c:pt>
                      <c:pt idx="66">
                        <c:v>0.56999999999999995</c:v>
                      </c:pt>
                      <c:pt idx="67">
                        <c:v>0.56799999999999995</c:v>
                      </c:pt>
                      <c:pt idx="68">
                        <c:v>0.56899999999999995</c:v>
                      </c:pt>
                      <c:pt idx="69">
                        <c:v>0.56999999999999995</c:v>
                      </c:pt>
                      <c:pt idx="70">
                        <c:v>0.56999999999999995</c:v>
                      </c:pt>
                      <c:pt idx="71">
                        <c:v>0.57199999999999995</c:v>
                      </c:pt>
                      <c:pt idx="72">
                        <c:v>0.56699999999999995</c:v>
                      </c:pt>
                      <c:pt idx="73">
                        <c:v>0.56899999999999995</c:v>
                      </c:pt>
                      <c:pt idx="74">
                        <c:v>0.57599999999999996</c:v>
                      </c:pt>
                      <c:pt idx="75">
                        <c:v>0.57499999999999996</c:v>
                      </c:pt>
                      <c:pt idx="76">
                        <c:v>0.57299999999999995</c:v>
                      </c:pt>
                      <c:pt idx="77">
                        <c:v>0.57999999999999996</c:v>
                      </c:pt>
                      <c:pt idx="78">
                        <c:v>0.58699999999999997</c:v>
                      </c:pt>
                      <c:pt idx="79">
                        <c:v>0.58799999999999997</c:v>
                      </c:pt>
                      <c:pt idx="80">
                        <c:v>0.57799999999999996</c:v>
                      </c:pt>
                      <c:pt idx="81">
                        <c:v>0.57499999999999996</c:v>
                      </c:pt>
                      <c:pt idx="82">
                        <c:v>0.57399999999999995</c:v>
                      </c:pt>
                      <c:pt idx="83">
                        <c:v>0.57599999999999996</c:v>
                      </c:pt>
                      <c:pt idx="84">
                        <c:v>0.57899999999999996</c:v>
                      </c:pt>
                      <c:pt idx="85">
                        <c:v>0.58099999999999996</c:v>
                      </c:pt>
                      <c:pt idx="86">
                        <c:v>0.57499999999999996</c:v>
                      </c:pt>
                      <c:pt idx="87">
                        <c:v>0.57499999999999996</c:v>
                      </c:pt>
                      <c:pt idx="88">
                        <c:v>0.58099999999999996</c:v>
                      </c:pt>
                      <c:pt idx="89">
                        <c:v>0.58399999999999996</c:v>
                      </c:pt>
                      <c:pt idx="90">
                        <c:v>0.58399999999999996</c:v>
                      </c:pt>
                      <c:pt idx="91">
                        <c:v>0.58499999999999996</c:v>
                      </c:pt>
                      <c:pt idx="92">
                        <c:v>0.59</c:v>
                      </c:pt>
                      <c:pt idx="93">
                        <c:v>0.58799999999999997</c:v>
                      </c:pt>
                      <c:pt idx="94">
                        <c:v>0.59099999999999997</c:v>
                      </c:pt>
                      <c:pt idx="95">
                        <c:v>0.58799999999999997</c:v>
                      </c:pt>
                      <c:pt idx="96">
                        <c:v>0.58699999999999997</c:v>
                      </c:pt>
                      <c:pt idx="97">
                        <c:v>0.58699999999999997</c:v>
                      </c:pt>
                      <c:pt idx="98">
                        <c:v>0.59099999999999997</c:v>
                      </c:pt>
                      <c:pt idx="99">
                        <c:v>0.59599999999999997</c:v>
                      </c:pt>
                      <c:pt idx="100">
                        <c:v>0.59599999999999997</c:v>
                      </c:pt>
                      <c:pt idx="101">
                        <c:v>0.59399999999999997</c:v>
                      </c:pt>
                      <c:pt idx="102">
                        <c:v>0.58699999999999997</c:v>
                      </c:pt>
                      <c:pt idx="103">
                        <c:v>0.58499999999999996</c:v>
                      </c:pt>
                      <c:pt idx="104">
                        <c:v>0.59099999999999997</c:v>
                      </c:pt>
                      <c:pt idx="105">
                        <c:v>0.59699999999999998</c:v>
                      </c:pt>
                      <c:pt idx="106">
                        <c:v>0.59499999999999997</c:v>
                      </c:pt>
                      <c:pt idx="107">
                        <c:v>0.59699999999999998</c:v>
                      </c:pt>
                      <c:pt idx="108">
                        <c:v>0.59799999999999998</c:v>
                      </c:pt>
                      <c:pt idx="109">
                        <c:v>0.59899999999999998</c:v>
                      </c:pt>
                      <c:pt idx="110">
                        <c:v>0.60499999999999998</c:v>
                      </c:pt>
                      <c:pt idx="111">
                        <c:v>0.60799999999999998</c:v>
                      </c:pt>
                      <c:pt idx="112">
                        <c:v>0.60899999999999999</c:v>
                      </c:pt>
                      <c:pt idx="113">
                        <c:v>0.60799999999999998</c:v>
                      </c:pt>
                      <c:pt idx="114">
                        <c:v>0.60799999999999998</c:v>
                      </c:pt>
                      <c:pt idx="115">
                        <c:v>0.60399999999999998</c:v>
                      </c:pt>
                      <c:pt idx="116">
                        <c:v>0.60199999999999998</c:v>
                      </c:pt>
                      <c:pt idx="117">
                        <c:v>0.60399999999999998</c:v>
                      </c:pt>
                      <c:pt idx="118">
                        <c:v>0.60799999999999998</c:v>
                      </c:pt>
                      <c:pt idx="119">
                        <c:v>0.60699999999999998</c:v>
                      </c:pt>
                      <c:pt idx="120">
                        <c:v>0.60799999999999998</c:v>
                      </c:pt>
                      <c:pt idx="121">
                        <c:v>0.60799999999999998</c:v>
                      </c:pt>
                      <c:pt idx="122">
                        <c:v>0.59799999999999998</c:v>
                      </c:pt>
                      <c:pt idx="123">
                        <c:v>0.58599999999999997</c:v>
                      </c:pt>
                      <c:pt idx="124">
                        <c:v>0.57899999999999996</c:v>
                      </c:pt>
                      <c:pt idx="125">
                        <c:v>0.57499999999999996</c:v>
                      </c:pt>
                      <c:pt idx="126">
                        <c:v>0.57499999999999996</c:v>
                      </c:pt>
                      <c:pt idx="127">
                        <c:v>0.58199999999999996</c:v>
                      </c:pt>
                      <c:pt idx="128">
                        <c:v>0.58199999999999996</c:v>
                      </c:pt>
                      <c:pt idx="129">
                        <c:v>0.57799999999999996</c:v>
                      </c:pt>
                      <c:pt idx="130">
                        <c:v>0.57799999999999996</c:v>
                      </c:pt>
                      <c:pt idx="131">
                        <c:v>0.57899999999999996</c:v>
                      </c:pt>
                      <c:pt idx="132">
                        <c:v>0.57899999999999996</c:v>
                      </c:pt>
                      <c:pt idx="133">
                        <c:v>0.57799999999999996</c:v>
                      </c:pt>
                      <c:pt idx="134">
                        <c:v>0.57799999999999996</c:v>
                      </c:pt>
                      <c:pt idx="135">
                        <c:v>0.58599999999999997</c:v>
                      </c:pt>
                      <c:pt idx="136">
                        <c:v>0.59099999999999997</c:v>
                      </c:pt>
                      <c:pt idx="137">
                        <c:v>0.59899999999999998</c:v>
                      </c:pt>
                      <c:pt idx="138">
                        <c:v>0.6</c:v>
                      </c:pt>
                      <c:pt idx="139">
                        <c:v>0.59599999999999997</c:v>
                      </c:pt>
                      <c:pt idx="140">
                        <c:v>0.59899999999999998</c:v>
                      </c:pt>
                      <c:pt idx="141">
                        <c:v>0.60199999999999998</c:v>
                      </c:pt>
                      <c:pt idx="142">
                        <c:v>0.60299999999999998</c:v>
                      </c:pt>
                      <c:pt idx="143">
                        <c:v>0.60399999999999998</c:v>
                      </c:pt>
                      <c:pt idx="144">
                        <c:v>0.60599999999999998</c:v>
                      </c:pt>
                      <c:pt idx="145">
                        <c:v>0.60299999999999998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30F-408A-8F5E-52B579D584B0}"/>
                  </c:ext>
                </c:extLst>
              </c15:ser>
            </c15:filteredLineSeries>
          </c:ext>
        </c:extLst>
      </c:lineChart>
      <c:dateAx>
        <c:axId val="1000977168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0375832"/>
        <c:crosses val="autoZero"/>
        <c:auto val="1"/>
        <c:lblOffset val="100"/>
        <c:baseTimeUnit val="months"/>
      </c:dateAx>
      <c:valAx>
        <c:axId val="840375832"/>
        <c:scaling>
          <c:orientation val="minMax"/>
          <c:min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0977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'Not in LF counts'!$B$1</c:f>
              <c:strCache>
                <c:ptCount val="1"/>
                <c:pt idx="0">
                  <c:v>Caring for Family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'Not in LF counts'!$A$13:$A$339</c:f>
              <c:numCache>
                <c:formatCode>m/d/yyyy</c:formatCode>
                <c:ptCount val="327"/>
                <c:pt idx="0">
                  <c:v>34669</c:v>
                </c:pt>
                <c:pt idx="1">
                  <c:v>34700</c:v>
                </c:pt>
                <c:pt idx="2">
                  <c:v>34731</c:v>
                </c:pt>
                <c:pt idx="3">
                  <c:v>34759</c:v>
                </c:pt>
                <c:pt idx="4">
                  <c:v>34790</c:v>
                </c:pt>
                <c:pt idx="5">
                  <c:v>34820</c:v>
                </c:pt>
                <c:pt idx="6">
                  <c:v>34851</c:v>
                </c:pt>
                <c:pt idx="7">
                  <c:v>34881</c:v>
                </c:pt>
                <c:pt idx="8">
                  <c:v>34912</c:v>
                </c:pt>
                <c:pt idx="9">
                  <c:v>34943</c:v>
                </c:pt>
                <c:pt idx="10">
                  <c:v>34973</c:v>
                </c:pt>
                <c:pt idx="11">
                  <c:v>35004</c:v>
                </c:pt>
                <c:pt idx="12">
                  <c:v>35034</c:v>
                </c:pt>
                <c:pt idx="13">
                  <c:v>35065</c:v>
                </c:pt>
                <c:pt idx="14">
                  <c:v>35096</c:v>
                </c:pt>
                <c:pt idx="15">
                  <c:v>35125</c:v>
                </c:pt>
                <c:pt idx="16">
                  <c:v>35156</c:v>
                </c:pt>
                <c:pt idx="17">
                  <c:v>35186</c:v>
                </c:pt>
                <c:pt idx="18">
                  <c:v>35217</c:v>
                </c:pt>
                <c:pt idx="19">
                  <c:v>35247</c:v>
                </c:pt>
                <c:pt idx="20">
                  <c:v>35278</c:v>
                </c:pt>
                <c:pt idx="21">
                  <c:v>35309</c:v>
                </c:pt>
                <c:pt idx="22">
                  <c:v>35339</c:v>
                </c:pt>
                <c:pt idx="23">
                  <c:v>35370</c:v>
                </c:pt>
                <c:pt idx="24">
                  <c:v>35400</c:v>
                </c:pt>
                <c:pt idx="25">
                  <c:v>35431</c:v>
                </c:pt>
                <c:pt idx="26">
                  <c:v>35462</c:v>
                </c:pt>
                <c:pt idx="27">
                  <c:v>35490</c:v>
                </c:pt>
                <c:pt idx="28">
                  <c:v>35521</c:v>
                </c:pt>
                <c:pt idx="29">
                  <c:v>35551</c:v>
                </c:pt>
                <c:pt idx="30">
                  <c:v>35582</c:v>
                </c:pt>
                <c:pt idx="31">
                  <c:v>35612</c:v>
                </c:pt>
                <c:pt idx="32">
                  <c:v>35643</c:v>
                </c:pt>
                <c:pt idx="33">
                  <c:v>35674</c:v>
                </c:pt>
                <c:pt idx="34">
                  <c:v>35704</c:v>
                </c:pt>
                <c:pt idx="35">
                  <c:v>35735</c:v>
                </c:pt>
                <c:pt idx="36">
                  <c:v>35765</c:v>
                </c:pt>
                <c:pt idx="37">
                  <c:v>35796</c:v>
                </c:pt>
                <c:pt idx="38">
                  <c:v>35827</c:v>
                </c:pt>
                <c:pt idx="39">
                  <c:v>35855</c:v>
                </c:pt>
                <c:pt idx="40">
                  <c:v>35886</c:v>
                </c:pt>
                <c:pt idx="41">
                  <c:v>35916</c:v>
                </c:pt>
                <c:pt idx="42">
                  <c:v>35947</c:v>
                </c:pt>
                <c:pt idx="43">
                  <c:v>35977</c:v>
                </c:pt>
                <c:pt idx="44">
                  <c:v>36008</c:v>
                </c:pt>
                <c:pt idx="45">
                  <c:v>36039</c:v>
                </c:pt>
                <c:pt idx="46">
                  <c:v>36069</c:v>
                </c:pt>
                <c:pt idx="47">
                  <c:v>36100</c:v>
                </c:pt>
                <c:pt idx="48">
                  <c:v>36130</c:v>
                </c:pt>
                <c:pt idx="49">
                  <c:v>36161</c:v>
                </c:pt>
                <c:pt idx="50">
                  <c:v>36192</c:v>
                </c:pt>
                <c:pt idx="51">
                  <c:v>36220</c:v>
                </c:pt>
                <c:pt idx="52">
                  <c:v>36251</c:v>
                </c:pt>
                <c:pt idx="53">
                  <c:v>36281</c:v>
                </c:pt>
                <c:pt idx="54">
                  <c:v>36312</c:v>
                </c:pt>
                <c:pt idx="55">
                  <c:v>36342</c:v>
                </c:pt>
                <c:pt idx="56">
                  <c:v>36373</c:v>
                </c:pt>
                <c:pt idx="57">
                  <c:v>36404</c:v>
                </c:pt>
                <c:pt idx="58">
                  <c:v>36434</c:v>
                </c:pt>
                <c:pt idx="59">
                  <c:v>36465</c:v>
                </c:pt>
                <c:pt idx="60">
                  <c:v>36495</c:v>
                </c:pt>
                <c:pt idx="61">
                  <c:v>36526</c:v>
                </c:pt>
                <c:pt idx="62">
                  <c:v>36557</c:v>
                </c:pt>
                <c:pt idx="63">
                  <c:v>36586</c:v>
                </c:pt>
                <c:pt idx="64">
                  <c:v>36617</c:v>
                </c:pt>
                <c:pt idx="65">
                  <c:v>36647</c:v>
                </c:pt>
                <c:pt idx="66">
                  <c:v>36678</c:v>
                </c:pt>
                <c:pt idx="67">
                  <c:v>36708</c:v>
                </c:pt>
                <c:pt idx="68">
                  <c:v>36739</c:v>
                </c:pt>
                <c:pt idx="69">
                  <c:v>36770</c:v>
                </c:pt>
                <c:pt idx="70">
                  <c:v>36800</c:v>
                </c:pt>
                <c:pt idx="71">
                  <c:v>36831</c:v>
                </c:pt>
                <c:pt idx="72">
                  <c:v>36861</c:v>
                </c:pt>
                <c:pt idx="73">
                  <c:v>36892</c:v>
                </c:pt>
                <c:pt idx="74">
                  <c:v>36923</c:v>
                </c:pt>
                <c:pt idx="75">
                  <c:v>36951</c:v>
                </c:pt>
                <c:pt idx="76">
                  <c:v>36982</c:v>
                </c:pt>
                <c:pt idx="77">
                  <c:v>37012</c:v>
                </c:pt>
                <c:pt idx="78">
                  <c:v>37043</c:v>
                </c:pt>
                <c:pt idx="79">
                  <c:v>37073</c:v>
                </c:pt>
                <c:pt idx="80">
                  <c:v>37104</c:v>
                </c:pt>
                <c:pt idx="81">
                  <c:v>37135</c:v>
                </c:pt>
                <c:pt idx="82">
                  <c:v>37165</c:v>
                </c:pt>
                <c:pt idx="83">
                  <c:v>37196</c:v>
                </c:pt>
                <c:pt idx="84">
                  <c:v>37226</c:v>
                </c:pt>
                <c:pt idx="85">
                  <c:v>37257</c:v>
                </c:pt>
                <c:pt idx="86">
                  <c:v>37288</c:v>
                </c:pt>
                <c:pt idx="87">
                  <c:v>37316</c:v>
                </c:pt>
                <c:pt idx="88">
                  <c:v>37347</c:v>
                </c:pt>
                <c:pt idx="89">
                  <c:v>37377</c:v>
                </c:pt>
                <c:pt idx="90">
                  <c:v>37408</c:v>
                </c:pt>
                <c:pt idx="91">
                  <c:v>37438</c:v>
                </c:pt>
                <c:pt idx="92">
                  <c:v>37469</c:v>
                </c:pt>
                <c:pt idx="93">
                  <c:v>37500</c:v>
                </c:pt>
                <c:pt idx="94">
                  <c:v>37530</c:v>
                </c:pt>
                <c:pt idx="95">
                  <c:v>37561</c:v>
                </c:pt>
                <c:pt idx="96">
                  <c:v>37591</c:v>
                </c:pt>
                <c:pt idx="97">
                  <c:v>37622</c:v>
                </c:pt>
                <c:pt idx="98">
                  <c:v>37653</c:v>
                </c:pt>
                <c:pt idx="99">
                  <c:v>37681</c:v>
                </c:pt>
                <c:pt idx="100">
                  <c:v>37712</c:v>
                </c:pt>
                <c:pt idx="101">
                  <c:v>37742</c:v>
                </c:pt>
                <c:pt idx="102">
                  <c:v>37773</c:v>
                </c:pt>
                <c:pt idx="103">
                  <c:v>37803</c:v>
                </c:pt>
                <c:pt idx="104">
                  <c:v>37834</c:v>
                </c:pt>
                <c:pt idx="105">
                  <c:v>37865</c:v>
                </c:pt>
                <c:pt idx="106">
                  <c:v>37895</c:v>
                </c:pt>
                <c:pt idx="107">
                  <c:v>37926</c:v>
                </c:pt>
                <c:pt idx="108">
                  <c:v>37956</c:v>
                </c:pt>
                <c:pt idx="109">
                  <c:v>37987</c:v>
                </c:pt>
                <c:pt idx="110">
                  <c:v>38018</c:v>
                </c:pt>
                <c:pt idx="111">
                  <c:v>38047</c:v>
                </c:pt>
                <c:pt idx="112">
                  <c:v>38078</c:v>
                </c:pt>
                <c:pt idx="113">
                  <c:v>38108</c:v>
                </c:pt>
                <c:pt idx="114">
                  <c:v>38139</c:v>
                </c:pt>
                <c:pt idx="115">
                  <c:v>38169</c:v>
                </c:pt>
                <c:pt idx="116">
                  <c:v>38200</c:v>
                </c:pt>
                <c:pt idx="117">
                  <c:v>38231</c:v>
                </c:pt>
                <c:pt idx="118">
                  <c:v>38261</c:v>
                </c:pt>
                <c:pt idx="119">
                  <c:v>38292</c:v>
                </c:pt>
                <c:pt idx="120">
                  <c:v>38322</c:v>
                </c:pt>
                <c:pt idx="121">
                  <c:v>38353</c:v>
                </c:pt>
                <c:pt idx="122">
                  <c:v>38384</c:v>
                </c:pt>
                <c:pt idx="123">
                  <c:v>38412</c:v>
                </c:pt>
                <c:pt idx="124">
                  <c:v>38443</c:v>
                </c:pt>
                <c:pt idx="125">
                  <c:v>38473</c:v>
                </c:pt>
                <c:pt idx="126">
                  <c:v>38504</c:v>
                </c:pt>
                <c:pt idx="127">
                  <c:v>38534</c:v>
                </c:pt>
                <c:pt idx="128">
                  <c:v>38565</c:v>
                </c:pt>
                <c:pt idx="129">
                  <c:v>38596</c:v>
                </c:pt>
                <c:pt idx="130">
                  <c:v>38626</c:v>
                </c:pt>
                <c:pt idx="131">
                  <c:v>38657</c:v>
                </c:pt>
                <c:pt idx="132">
                  <c:v>38687</c:v>
                </c:pt>
                <c:pt idx="133">
                  <c:v>38718</c:v>
                </c:pt>
                <c:pt idx="134">
                  <c:v>38749</c:v>
                </c:pt>
                <c:pt idx="135">
                  <c:v>38777</c:v>
                </c:pt>
                <c:pt idx="136">
                  <c:v>38808</c:v>
                </c:pt>
                <c:pt idx="137">
                  <c:v>38838</c:v>
                </c:pt>
                <c:pt idx="138">
                  <c:v>38869</c:v>
                </c:pt>
                <c:pt idx="139">
                  <c:v>38899</c:v>
                </c:pt>
                <c:pt idx="140">
                  <c:v>38930</c:v>
                </c:pt>
                <c:pt idx="141">
                  <c:v>38961</c:v>
                </c:pt>
                <c:pt idx="142">
                  <c:v>38991</c:v>
                </c:pt>
                <c:pt idx="143">
                  <c:v>39022</c:v>
                </c:pt>
                <c:pt idx="144">
                  <c:v>39052</c:v>
                </c:pt>
                <c:pt idx="145">
                  <c:v>39083</c:v>
                </c:pt>
                <c:pt idx="146">
                  <c:v>39114</c:v>
                </c:pt>
                <c:pt idx="147">
                  <c:v>39142</c:v>
                </c:pt>
                <c:pt idx="148">
                  <c:v>39173</c:v>
                </c:pt>
                <c:pt idx="149">
                  <c:v>39203</c:v>
                </c:pt>
                <c:pt idx="150">
                  <c:v>39234</c:v>
                </c:pt>
                <c:pt idx="151">
                  <c:v>39264</c:v>
                </c:pt>
                <c:pt idx="152">
                  <c:v>39295</c:v>
                </c:pt>
                <c:pt idx="153">
                  <c:v>39326</c:v>
                </c:pt>
                <c:pt idx="154">
                  <c:v>39356</c:v>
                </c:pt>
                <c:pt idx="155">
                  <c:v>39387</c:v>
                </c:pt>
                <c:pt idx="156">
                  <c:v>39417</c:v>
                </c:pt>
                <c:pt idx="157">
                  <c:v>39448</c:v>
                </c:pt>
                <c:pt idx="158">
                  <c:v>39479</c:v>
                </c:pt>
                <c:pt idx="159">
                  <c:v>39508</c:v>
                </c:pt>
                <c:pt idx="160">
                  <c:v>39539</c:v>
                </c:pt>
                <c:pt idx="161">
                  <c:v>39569</c:v>
                </c:pt>
                <c:pt idx="162">
                  <c:v>39600</c:v>
                </c:pt>
                <c:pt idx="163">
                  <c:v>39630</c:v>
                </c:pt>
                <c:pt idx="164">
                  <c:v>39661</c:v>
                </c:pt>
                <c:pt idx="165">
                  <c:v>39692</c:v>
                </c:pt>
                <c:pt idx="166">
                  <c:v>39722</c:v>
                </c:pt>
                <c:pt idx="167">
                  <c:v>39753</c:v>
                </c:pt>
                <c:pt idx="168">
                  <c:v>39783</c:v>
                </c:pt>
                <c:pt idx="169">
                  <c:v>39814</c:v>
                </c:pt>
                <c:pt idx="170">
                  <c:v>39845</c:v>
                </c:pt>
                <c:pt idx="171">
                  <c:v>39873</c:v>
                </c:pt>
                <c:pt idx="172">
                  <c:v>39904</c:v>
                </c:pt>
                <c:pt idx="173">
                  <c:v>39934</c:v>
                </c:pt>
                <c:pt idx="174">
                  <c:v>39965</c:v>
                </c:pt>
                <c:pt idx="175">
                  <c:v>39995</c:v>
                </c:pt>
                <c:pt idx="176">
                  <c:v>40026</c:v>
                </c:pt>
                <c:pt idx="177">
                  <c:v>40057</c:v>
                </c:pt>
                <c:pt idx="178">
                  <c:v>40087</c:v>
                </c:pt>
                <c:pt idx="179">
                  <c:v>40118</c:v>
                </c:pt>
                <c:pt idx="180">
                  <c:v>40148</c:v>
                </c:pt>
                <c:pt idx="181">
                  <c:v>40179</c:v>
                </c:pt>
                <c:pt idx="182">
                  <c:v>40210</c:v>
                </c:pt>
                <c:pt idx="183">
                  <c:v>40238</c:v>
                </c:pt>
                <c:pt idx="184">
                  <c:v>40269</c:v>
                </c:pt>
                <c:pt idx="185">
                  <c:v>40299</c:v>
                </c:pt>
                <c:pt idx="186">
                  <c:v>40330</c:v>
                </c:pt>
                <c:pt idx="187">
                  <c:v>40360</c:v>
                </c:pt>
                <c:pt idx="188">
                  <c:v>40391</c:v>
                </c:pt>
                <c:pt idx="189">
                  <c:v>40422</c:v>
                </c:pt>
                <c:pt idx="190">
                  <c:v>40452</c:v>
                </c:pt>
                <c:pt idx="191">
                  <c:v>40483</c:v>
                </c:pt>
                <c:pt idx="192">
                  <c:v>40513</c:v>
                </c:pt>
                <c:pt idx="193">
                  <c:v>40544</c:v>
                </c:pt>
                <c:pt idx="194">
                  <c:v>40575</c:v>
                </c:pt>
                <c:pt idx="195">
                  <c:v>40603</c:v>
                </c:pt>
                <c:pt idx="196">
                  <c:v>40634</c:v>
                </c:pt>
                <c:pt idx="197">
                  <c:v>40664</c:v>
                </c:pt>
                <c:pt idx="198">
                  <c:v>40695</c:v>
                </c:pt>
                <c:pt idx="199">
                  <c:v>40725</c:v>
                </c:pt>
                <c:pt idx="200">
                  <c:v>40756</c:v>
                </c:pt>
                <c:pt idx="201">
                  <c:v>40787</c:v>
                </c:pt>
                <c:pt idx="202">
                  <c:v>40817</c:v>
                </c:pt>
                <c:pt idx="203">
                  <c:v>40848</c:v>
                </c:pt>
                <c:pt idx="204">
                  <c:v>40878</c:v>
                </c:pt>
                <c:pt idx="205">
                  <c:v>40909</c:v>
                </c:pt>
                <c:pt idx="206">
                  <c:v>40940</c:v>
                </c:pt>
                <c:pt idx="207">
                  <c:v>40969</c:v>
                </c:pt>
                <c:pt idx="208">
                  <c:v>41000</c:v>
                </c:pt>
                <c:pt idx="209">
                  <c:v>41030</c:v>
                </c:pt>
                <c:pt idx="210">
                  <c:v>41061</c:v>
                </c:pt>
                <c:pt idx="211">
                  <c:v>41091</c:v>
                </c:pt>
                <c:pt idx="212">
                  <c:v>41122</c:v>
                </c:pt>
                <c:pt idx="213">
                  <c:v>41153</c:v>
                </c:pt>
                <c:pt idx="214">
                  <c:v>41183</c:v>
                </c:pt>
                <c:pt idx="215">
                  <c:v>41214</c:v>
                </c:pt>
                <c:pt idx="216">
                  <c:v>41244</c:v>
                </c:pt>
                <c:pt idx="217">
                  <c:v>41275</c:v>
                </c:pt>
                <c:pt idx="218">
                  <c:v>41306</c:v>
                </c:pt>
                <c:pt idx="219">
                  <c:v>41334</c:v>
                </c:pt>
                <c:pt idx="220">
                  <c:v>41365</c:v>
                </c:pt>
                <c:pt idx="221">
                  <c:v>41395</c:v>
                </c:pt>
                <c:pt idx="222">
                  <c:v>41426</c:v>
                </c:pt>
                <c:pt idx="223">
                  <c:v>41456</c:v>
                </c:pt>
                <c:pt idx="224">
                  <c:v>41487</c:v>
                </c:pt>
                <c:pt idx="225">
                  <c:v>41518</c:v>
                </c:pt>
                <c:pt idx="226">
                  <c:v>41548</c:v>
                </c:pt>
                <c:pt idx="227">
                  <c:v>41579</c:v>
                </c:pt>
                <c:pt idx="228">
                  <c:v>41609</c:v>
                </c:pt>
                <c:pt idx="229">
                  <c:v>41640</c:v>
                </c:pt>
                <c:pt idx="230">
                  <c:v>41671</c:v>
                </c:pt>
                <c:pt idx="231">
                  <c:v>41699</c:v>
                </c:pt>
                <c:pt idx="232">
                  <c:v>41730</c:v>
                </c:pt>
                <c:pt idx="233">
                  <c:v>41760</c:v>
                </c:pt>
                <c:pt idx="234">
                  <c:v>41791</c:v>
                </c:pt>
                <c:pt idx="235">
                  <c:v>41821</c:v>
                </c:pt>
                <c:pt idx="236">
                  <c:v>41852</c:v>
                </c:pt>
                <c:pt idx="237">
                  <c:v>41883</c:v>
                </c:pt>
                <c:pt idx="238">
                  <c:v>41913</c:v>
                </c:pt>
                <c:pt idx="239">
                  <c:v>41944</c:v>
                </c:pt>
                <c:pt idx="240">
                  <c:v>41974</c:v>
                </c:pt>
                <c:pt idx="241">
                  <c:v>42005</c:v>
                </c:pt>
                <c:pt idx="242">
                  <c:v>42036</c:v>
                </c:pt>
                <c:pt idx="243">
                  <c:v>42064</c:v>
                </c:pt>
                <c:pt idx="244">
                  <c:v>42095</c:v>
                </c:pt>
                <c:pt idx="245">
                  <c:v>42125</c:v>
                </c:pt>
                <c:pt idx="246">
                  <c:v>42156</c:v>
                </c:pt>
                <c:pt idx="247">
                  <c:v>42186</c:v>
                </c:pt>
                <c:pt idx="248">
                  <c:v>42217</c:v>
                </c:pt>
                <c:pt idx="249">
                  <c:v>42248</c:v>
                </c:pt>
                <c:pt idx="250">
                  <c:v>42278</c:v>
                </c:pt>
                <c:pt idx="251">
                  <c:v>42309</c:v>
                </c:pt>
                <c:pt idx="252">
                  <c:v>42339</c:v>
                </c:pt>
                <c:pt idx="253">
                  <c:v>42370</c:v>
                </c:pt>
                <c:pt idx="254">
                  <c:v>42401</c:v>
                </c:pt>
                <c:pt idx="255">
                  <c:v>42430</c:v>
                </c:pt>
                <c:pt idx="256">
                  <c:v>42461</c:v>
                </c:pt>
                <c:pt idx="257">
                  <c:v>42491</c:v>
                </c:pt>
                <c:pt idx="258">
                  <c:v>42522</c:v>
                </c:pt>
                <c:pt idx="259">
                  <c:v>42552</c:v>
                </c:pt>
                <c:pt idx="260">
                  <c:v>42583</c:v>
                </c:pt>
                <c:pt idx="261">
                  <c:v>42614</c:v>
                </c:pt>
                <c:pt idx="262">
                  <c:v>42644</c:v>
                </c:pt>
                <c:pt idx="263">
                  <c:v>42675</c:v>
                </c:pt>
                <c:pt idx="264">
                  <c:v>42705</c:v>
                </c:pt>
                <c:pt idx="265">
                  <c:v>42736</c:v>
                </c:pt>
                <c:pt idx="266">
                  <c:v>42767</c:v>
                </c:pt>
                <c:pt idx="267">
                  <c:v>42795</c:v>
                </c:pt>
                <c:pt idx="268">
                  <c:v>42826</c:v>
                </c:pt>
                <c:pt idx="269">
                  <c:v>42856</c:v>
                </c:pt>
                <c:pt idx="270">
                  <c:v>42887</c:v>
                </c:pt>
                <c:pt idx="271">
                  <c:v>42917</c:v>
                </c:pt>
                <c:pt idx="272">
                  <c:v>42948</c:v>
                </c:pt>
                <c:pt idx="273">
                  <c:v>42979</c:v>
                </c:pt>
                <c:pt idx="274">
                  <c:v>43009</c:v>
                </c:pt>
                <c:pt idx="275">
                  <c:v>43040</c:v>
                </c:pt>
                <c:pt idx="276">
                  <c:v>43070</c:v>
                </c:pt>
                <c:pt idx="277">
                  <c:v>43101</c:v>
                </c:pt>
                <c:pt idx="278">
                  <c:v>43132</c:v>
                </c:pt>
                <c:pt idx="279">
                  <c:v>43160</c:v>
                </c:pt>
                <c:pt idx="280">
                  <c:v>43191</c:v>
                </c:pt>
                <c:pt idx="281">
                  <c:v>43221</c:v>
                </c:pt>
                <c:pt idx="282">
                  <c:v>43252</c:v>
                </c:pt>
                <c:pt idx="283">
                  <c:v>43282</c:v>
                </c:pt>
                <c:pt idx="284">
                  <c:v>43313</c:v>
                </c:pt>
                <c:pt idx="285">
                  <c:v>43344</c:v>
                </c:pt>
                <c:pt idx="286">
                  <c:v>43374</c:v>
                </c:pt>
                <c:pt idx="287">
                  <c:v>43405</c:v>
                </c:pt>
                <c:pt idx="288">
                  <c:v>43435</c:v>
                </c:pt>
                <c:pt idx="289">
                  <c:v>43466</c:v>
                </c:pt>
                <c:pt idx="290">
                  <c:v>43497</c:v>
                </c:pt>
                <c:pt idx="291">
                  <c:v>43525</c:v>
                </c:pt>
                <c:pt idx="292">
                  <c:v>43556</c:v>
                </c:pt>
                <c:pt idx="293">
                  <c:v>43586</c:v>
                </c:pt>
                <c:pt idx="294">
                  <c:v>43617</c:v>
                </c:pt>
                <c:pt idx="295">
                  <c:v>43647</c:v>
                </c:pt>
                <c:pt idx="296">
                  <c:v>43678</c:v>
                </c:pt>
                <c:pt idx="297">
                  <c:v>43709</c:v>
                </c:pt>
                <c:pt idx="298">
                  <c:v>43739</c:v>
                </c:pt>
                <c:pt idx="299">
                  <c:v>43770</c:v>
                </c:pt>
                <c:pt idx="300">
                  <c:v>43800</c:v>
                </c:pt>
                <c:pt idx="301">
                  <c:v>43831</c:v>
                </c:pt>
                <c:pt idx="302">
                  <c:v>43862</c:v>
                </c:pt>
                <c:pt idx="303">
                  <c:v>43891</c:v>
                </c:pt>
                <c:pt idx="304">
                  <c:v>43922</c:v>
                </c:pt>
                <c:pt idx="305">
                  <c:v>43952</c:v>
                </c:pt>
                <c:pt idx="306">
                  <c:v>43983</c:v>
                </c:pt>
                <c:pt idx="307">
                  <c:v>44013</c:v>
                </c:pt>
                <c:pt idx="308">
                  <c:v>44044</c:v>
                </c:pt>
                <c:pt idx="309">
                  <c:v>44075</c:v>
                </c:pt>
                <c:pt idx="310">
                  <c:v>44105</c:v>
                </c:pt>
                <c:pt idx="311">
                  <c:v>44136</c:v>
                </c:pt>
                <c:pt idx="312">
                  <c:v>44166</c:v>
                </c:pt>
                <c:pt idx="313">
                  <c:v>44197</c:v>
                </c:pt>
                <c:pt idx="314">
                  <c:v>44228</c:v>
                </c:pt>
                <c:pt idx="315">
                  <c:v>44256</c:v>
                </c:pt>
                <c:pt idx="316">
                  <c:v>44287</c:v>
                </c:pt>
                <c:pt idx="317">
                  <c:v>44317</c:v>
                </c:pt>
                <c:pt idx="318">
                  <c:v>44348</c:v>
                </c:pt>
                <c:pt idx="319">
                  <c:v>44378</c:v>
                </c:pt>
                <c:pt idx="320">
                  <c:v>44409</c:v>
                </c:pt>
                <c:pt idx="321">
                  <c:v>44440</c:v>
                </c:pt>
                <c:pt idx="322">
                  <c:v>44470</c:v>
                </c:pt>
                <c:pt idx="323">
                  <c:v>44501</c:v>
                </c:pt>
                <c:pt idx="324">
                  <c:v>44531</c:v>
                </c:pt>
                <c:pt idx="325">
                  <c:v>44562</c:v>
                </c:pt>
                <c:pt idx="326">
                  <c:v>44593</c:v>
                </c:pt>
              </c:numCache>
            </c:numRef>
          </c:cat>
          <c:val>
            <c:numRef>
              <c:f>'Not in LF counts'!$B$13:$B$339</c:f>
              <c:numCache>
                <c:formatCode>_(* #,##0_);_(* \(#,##0\);_(* "-"??_);_(@_)</c:formatCode>
                <c:ptCount val="327"/>
                <c:pt idx="0">
                  <c:v>31486</c:v>
                </c:pt>
                <c:pt idx="1">
                  <c:v>30634</c:v>
                </c:pt>
                <c:pt idx="2">
                  <c:v>30289</c:v>
                </c:pt>
                <c:pt idx="3">
                  <c:v>30335</c:v>
                </c:pt>
                <c:pt idx="4">
                  <c:v>30439</c:v>
                </c:pt>
                <c:pt idx="5">
                  <c:v>30261</c:v>
                </c:pt>
                <c:pt idx="6">
                  <c:v>30080</c:v>
                </c:pt>
                <c:pt idx="7">
                  <c:v>29843</c:v>
                </c:pt>
                <c:pt idx="8">
                  <c:v>29237</c:v>
                </c:pt>
                <c:pt idx="9">
                  <c:v>28011</c:v>
                </c:pt>
                <c:pt idx="10">
                  <c:v>27611</c:v>
                </c:pt>
                <c:pt idx="11">
                  <c:v>27893</c:v>
                </c:pt>
                <c:pt idx="12">
                  <c:v>27725</c:v>
                </c:pt>
                <c:pt idx="13">
                  <c:v>28163</c:v>
                </c:pt>
                <c:pt idx="14">
                  <c:v>28371</c:v>
                </c:pt>
                <c:pt idx="15">
                  <c:v>28647</c:v>
                </c:pt>
                <c:pt idx="16">
                  <c:v>28568</c:v>
                </c:pt>
                <c:pt idx="17">
                  <c:v>28745</c:v>
                </c:pt>
                <c:pt idx="18">
                  <c:v>29093</c:v>
                </c:pt>
                <c:pt idx="19">
                  <c:v>29429</c:v>
                </c:pt>
                <c:pt idx="20">
                  <c:v>30333</c:v>
                </c:pt>
                <c:pt idx="21">
                  <c:v>31455</c:v>
                </c:pt>
                <c:pt idx="22">
                  <c:v>31624</c:v>
                </c:pt>
                <c:pt idx="23">
                  <c:v>31758</c:v>
                </c:pt>
                <c:pt idx="24">
                  <c:v>32350</c:v>
                </c:pt>
                <c:pt idx="25">
                  <c:v>32613</c:v>
                </c:pt>
                <c:pt idx="26">
                  <c:v>33602</c:v>
                </c:pt>
                <c:pt idx="27">
                  <c:v>33808</c:v>
                </c:pt>
                <c:pt idx="28">
                  <c:v>34158</c:v>
                </c:pt>
                <c:pt idx="29">
                  <c:v>34597</c:v>
                </c:pt>
                <c:pt idx="30">
                  <c:v>34667</c:v>
                </c:pt>
                <c:pt idx="31">
                  <c:v>35157</c:v>
                </c:pt>
                <c:pt idx="32">
                  <c:v>34235</c:v>
                </c:pt>
                <c:pt idx="33">
                  <c:v>33572</c:v>
                </c:pt>
                <c:pt idx="34">
                  <c:v>33272</c:v>
                </c:pt>
                <c:pt idx="35">
                  <c:v>32777</c:v>
                </c:pt>
                <c:pt idx="36">
                  <c:v>32327</c:v>
                </c:pt>
                <c:pt idx="37">
                  <c:v>32100</c:v>
                </c:pt>
                <c:pt idx="38">
                  <c:v>31171</c:v>
                </c:pt>
                <c:pt idx="39">
                  <c:v>30656</c:v>
                </c:pt>
                <c:pt idx="40">
                  <c:v>30535</c:v>
                </c:pt>
                <c:pt idx="41">
                  <c:v>29889</c:v>
                </c:pt>
                <c:pt idx="42">
                  <c:v>29359</c:v>
                </c:pt>
                <c:pt idx="43">
                  <c:v>28558</c:v>
                </c:pt>
                <c:pt idx="44">
                  <c:v>28552</c:v>
                </c:pt>
                <c:pt idx="45">
                  <c:v>28187</c:v>
                </c:pt>
                <c:pt idx="46">
                  <c:v>28287</c:v>
                </c:pt>
                <c:pt idx="47">
                  <c:v>27878</c:v>
                </c:pt>
                <c:pt idx="48">
                  <c:v>27802</c:v>
                </c:pt>
                <c:pt idx="49">
                  <c:v>27781</c:v>
                </c:pt>
                <c:pt idx="50">
                  <c:v>27846</c:v>
                </c:pt>
                <c:pt idx="51">
                  <c:v>28382</c:v>
                </c:pt>
                <c:pt idx="52">
                  <c:v>28460</c:v>
                </c:pt>
                <c:pt idx="53">
                  <c:v>28773</c:v>
                </c:pt>
                <c:pt idx="54">
                  <c:v>29471</c:v>
                </c:pt>
                <c:pt idx="55">
                  <c:v>29697</c:v>
                </c:pt>
                <c:pt idx="56">
                  <c:v>30039</c:v>
                </c:pt>
                <c:pt idx="57">
                  <c:v>30806</c:v>
                </c:pt>
                <c:pt idx="58">
                  <c:v>31014</c:v>
                </c:pt>
                <c:pt idx="59">
                  <c:v>31403</c:v>
                </c:pt>
                <c:pt idx="60">
                  <c:v>31464</c:v>
                </c:pt>
                <c:pt idx="61">
                  <c:v>30922</c:v>
                </c:pt>
                <c:pt idx="62">
                  <c:v>30535</c:v>
                </c:pt>
                <c:pt idx="63">
                  <c:v>30124</c:v>
                </c:pt>
                <c:pt idx="64">
                  <c:v>29840</c:v>
                </c:pt>
                <c:pt idx="65">
                  <c:v>29686</c:v>
                </c:pt>
                <c:pt idx="66">
                  <c:v>29329</c:v>
                </c:pt>
                <c:pt idx="67">
                  <c:v>29186</c:v>
                </c:pt>
                <c:pt idx="68">
                  <c:v>29433</c:v>
                </c:pt>
                <c:pt idx="69">
                  <c:v>29045</c:v>
                </c:pt>
                <c:pt idx="70">
                  <c:v>28908</c:v>
                </c:pt>
                <c:pt idx="71">
                  <c:v>28844</c:v>
                </c:pt>
                <c:pt idx="72">
                  <c:v>28838</c:v>
                </c:pt>
                <c:pt idx="73">
                  <c:v>29678</c:v>
                </c:pt>
                <c:pt idx="74">
                  <c:v>30004</c:v>
                </c:pt>
                <c:pt idx="75">
                  <c:v>30238</c:v>
                </c:pt>
                <c:pt idx="76">
                  <c:v>30174</c:v>
                </c:pt>
                <c:pt idx="77">
                  <c:v>30087</c:v>
                </c:pt>
                <c:pt idx="78">
                  <c:v>29256</c:v>
                </c:pt>
                <c:pt idx="79">
                  <c:v>29337</c:v>
                </c:pt>
                <c:pt idx="80">
                  <c:v>29110</c:v>
                </c:pt>
                <c:pt idx="81">
                  <c:v>29120</c:v>
                </c:pt>
                <c:pt idx="82">
                  <c:v>28732</c:v>
                </c:pt>
                <c:pt idx="83">
                  <c:v>28218</c:v>
                </c:pt>
                <c:pt idx="84">
                  <c:v>27460</c:v>
                </c:pt>
                <c:pt idx="85">
                  <c:v>27164</c:v>
                </c:pt>
                <c:pt idx="86">
                  <c:v>27359</c:v>
                </c:pt>
                <c:pt idx="87">
                  <c:v>27425</c:v>
                </c:pt>
                <c:pt idx="88">
                  <c:v>27364</c:v>
                </c:pt>
                <c:pt idx="89">
                  <c:v>27135</c:v>
                </c:pt>
                <c:pt idx="90">
                  <c:v>27226</c:v>
                </c:pt>
                <c:pt idx="91">
                  <c:v>26895</c:v>
                </c:pt>
                <c:pt idx="92">
                  <c:v>26365</c:v>
                </c:pt>
                <c:pt idx="93">
                  <c:v>26257</c:v>
                </c:pt>
                <c:pt idx="94">
                  <c:v>26037</c:v>
                </c:pt>
                <c:pt idx="95">
                  <c:v>25807</c:v>
                </c:pt>
                <c:pt idx="96">
                  <c:v>26044</c:v>
                </c:pt>
                <c:pt idx="97">
                  <c:v>26191</c:v>
                </c:pt>
                <c:pt idx="98">
                  <c:v>26283</c:v>
                </c:pt>
                <c:pt idx="99">
                  <c:v>26400</c:v>
                </c:pt>
                <c:pt idx="100">
                  <c:v>26672</c:v>
                </c:pt>
                <c:pt idx="101">
                  <c:v>26394</c:v>
                </c:pt>
                <c:pt idx="102">
                  <c:v>26733</c:v>
                </c:pt>
                <c:pt idx="103">
                  <c:v>26828</c:v>
                </c:pt>
                <c:pt idx="104">
                  <c:v>26935</c:v>
                </c:pt>
                <c:pt idx="105">
                  <c:v>26427</c:v>
                </c:pt>
                <c:pt idx="106">
                  <c:v>26927</c:v>
                </c:pt>
                <c:pt idx="107">
                  <c:v>27663</c:v>
                </c:pt>
                <c:pt idx="108">
                  <c:v>28479</c:v>
                </c:pt>
                <c:pt idx="109">
                  <c:v>28469</c:v>
                </c:pt>
                <c:pt idx="110">
                  <c:v>27871</c:v>
                </c:pt>
                <c:pt idx="111">
                  <c:v>27802</c:v>
                </c:pt>
                <c:pt idx="112">
                  <c:v>27841</c:v>
                </c:pt>
                <c:pt idx="113">
                  <c:v>28319</c:v>
                </c:pt>
                <c:pt idx="114">
                  <c:v>28507</c:v>
                </c:pt>
                <c:pt idx="115">
                  <c:v>28346</c:v>
                </c:pt>
                <c:pt idx="116">
                  <c:v>28124</c:v>
                </c:pt>
                <c:pt idx="117">
                  <c:v>27958</c:v>
                </c:pt>
                <c:pt idx="118">
                  <c:v>28318</c:v>
                </c:pt>
                <c:pt idx="119">
                  <c:v>28921</c:v>
                </c:pt>
                <c:pt idx="120">
                  <c:v>28952</c:v>
                </c:pt>
                <c:pt idx="121">
                  <c:v>28703</c:v>
                </c:pt>
                <c:pt idx="122">
                  <c:v>28546</c:v>
                </c:pt>
                <c:pt idx="123">
                  <c:v>27803</c:v>
                </c:pt>
                <c:pt idx="124">
                  <c:v>27203</c:v>
                </c:pt>
                <c:pt idx="125">
                  <c:v>27715</c:v>
                </c:pt>
                <c:pt idx="126">
                  <c:v>27675</c:v>
                </c:pt>
                <c:pt idx="127">
                  <c:v>28240</c:v>
                </c:pt>
                <c:pt idx="128">
                  <c:v>28711</c:v>
                </c:pt>
                <c:pt idx="129">
                  <c:v>29320</c:v>
                </c:pt>
                <c:pt idx="130">
                  <c:v>29317</c:v>
                </c:pt>
                <c:pt idx="131">
                  <c:v>29416</c:v>
                </c:pt>
                <c:pt idx="132">
                  <c:v>29641</c:v>
                </c:pt>
                <c:pt idx="133">
                  <c:v>30621</c:v>
                </c:pt>
                <c:pt idx="134">
                  <c:v>31922</c:v>
                </c:pt>
                <c:pt idx="135">
                  <c:v>32520</c:v>
                </c:pt>
                <c:pt idx="136">
                  <c:v>33370</c:v>
                </c:pt>
                <c:pt idx="137">
                  <c:v>33002</c:v>
                </c:pt>
                <c:pt idx="138">
                  <c:v>33822</c:v>
                </c:pt>
                <c:pt idx="139">
                  <c:v>34287</c:v>
                </c:pt>
                <c:pt idx="140">
                  <c:v>34906</c:v>
                </c:pt>
                <c:pt idx="141">
                  <c:v>35559</c:v>
                </c:pt>
                <c:pt idx="142">
                  <c:v>36412</c:v>
                </c:pt>
                <c:pt idx="143">
                  <c:v>36545</c:v>
                </c:pt>
                <c:pt idx="144">
                  <c:v>36932</c:v>
                </c:pt>
                <c:pt idx="145">
                  <c:v>36489</c:v>
                </c:pt>
                <c:pt idx="146">
                  <c:v>35783</c:v>
                </c:pt>
                <c:pt idx="147">
                  <c:v>35525</c:v>
                </c:pt>
                <c:pt idx="148">
                  <c:v>34623</c:v>
                </c:pt>
                <c:pt idx="149">
                  <c:v>34608</c:v>
                </c:pt>
                <c:pt idx="150">
                  <c:v>33920</c:v>
                </c:pt>
                <c:pt idx="151">
                  <c:v>33827</c:v>
                </c:pt>
                <c:pt idx="152">
                  <c:v>33859</c:v>
                </c:pt>
                <c:pt idx="153">
                  <c:v>33559</c:v>
                </c:pt>
                <c:pt idx="154">
                  <c:v>32858</c:v>
                </c:pt>
                <c:pt idx="155">
                  <c:v>31467</c:v>
                </c:pt>
                <c:pt idx="156">
                  <c:v>30142</c:v>
                </c:pt>
                <c:pt idx="157">
                  <c:v>29423</c:v>
                </c:pt>
                <c:pt idx="158">
                  <c:v>29789</c:v>
                </c:pt>
                <c:pt idx="159">
                  <c:v>30637</c:v>
                </c:pt>
                <c:pt idx="160">
                  <c:v>31536</c:v>
                </c:pt>
                <c:pt idx="161">
                  <c:v>33110</c:v>
                </c:pt>
                <c:pt idx="162">
                  <c:v>33809</c:v>
                </c:pt>
                <c:pt idx="163">
                  <c:v>34265</c:v>
                </c:pt>
                <c:pt idx="164">
                  <c:v>34810</c:v>
                </c:pt>
                <c:pt idx="165">
                  <c:v>34207</c:v>
                </c:pt>
                <c:pt idx="166">
                  <c:v>33814</c:v>
                </c:pt>
                <c:pt idx="167">
                  <c:v>33988</c:v>
                </c:pt>
                <c:pt idx="168">
                  <c:v>34037</c:v>
                </c:pt>
                <c:pt idx="169">
                  <c:v>34730</c:v>
                </c:pt>
                <c:pt idx="170">
                  <c:v>34844</c:v>
                </c:pt>
                <c:pt idx="171">
                  <c:v>34215</c:v>
                </c:pt>
                <c:pt idx="172">
                  <c:v>34351</c:v>
                </c:pt>
                <c:pt idx="173">
                  <c:v>33641</c:v>
                </c:pt>
                <c:pt idx="174">
                  <c:v>33613</c:v>
                </c:pt>
                <c:pt idx="175">
                  <c:v>33648</c:v>
                </c:pt>
                <c:pt idx="176">
                  <c:v>33722</c:v>
                </c:pt>
                <c:pt idx="177">
                  <c:v>34047</c:v>
                </c:pt>
                <c:pt idx="178">
                  <c:v>34696</c:v>
                </c:pt>
                <c:pt idx="179">
                  <c:v>35631</c:v>
                </c:pt>
                <c:pt idx="180">
                  <c:v>36608</c:v>
                </c:pt>
                <c:pt idx="181">
                  <c:v>36239</c:v>
                </c:pt>
                <c:pt idx="182">
                  <c:v>35572</c:v>
                </c:pt>
                <c:pt idx="183">
                  <c:v>35089</c:v>
                </c:pt>
                <c:pt idx="184">
                  <c:v>34816</c:v>
                </c:pt>
                <c:pt idx="185">
                  <c:v>34089</c:v>
                </c:pt>
                <c:pt idx="186">
                  <c:v>33385</c:v>
                </c:pt>
                <c:pt idx="187">
                  <c:v>33136</c:v>
                </c:pt>
                <c:pt idx="188">
                  <c:v>32748</c:v>
                </c:pt>
                <c:pt idx="189">
                  <c:v>33929</c:v>
                </c:pt>
                <c:pt idx="190">
                  <c:v>35059</c:v>
                </c:pt>
                <c:pt idx="191">
                  <c:v>35769</c:v>
                </c:pt>
                <c:pt idx="192">
                  <c:v>35790</c:v>
                </c:pt>
                <c:pt idx="193">
                  <c:v>35960</c:v>
                </c:pt>
                <c:pt idx="194">
                  <c:v>36169</c:v>
                </c:pt>
                <c:pt idx="195">
                  <c:v>36585</c:v>
                </c:pt>
                <c:pt idx="196">
                  <c:v>36895</c:v>
                </c:pt>
                <c:pt idx="197">
                  <c:v>37189</c:v>
                </c:pt>
                <c:pt idx="198">
                  <c:v>37937</c:v>
                </c:pt>
                <c:pt idx="199">
                  <c:v>38423</c:v>
                </c:pt>
                <c:pt idx="200">
                  <c:v>39043</c:v>
                </c:pt>
                <c:pt idx="201">
                  <c:v>39403</c:v>
                </c:pt>
                <c:pt idx="202">
                  <c:v>39589</c:v>
                </c:pt>
                <c:pt idx="203">
                  <c:v>39130</c:v>
                </c:pt>
                <c:pt idx="204">
                  <c:v>39304</c:v>
                </c:pt>
                <c:pt idx="205">
                  <c:v>39594</c:v>
                </c:pt>
                <c:pt idx="206">
                  <c:v>40324</c:v>
                </c:pt>
                <c:pt idx="207">
                  <c:v>40709</c:v>
                </c:pt>
                <c:pt idx="208">
                  <c:v>40676</c:v>
                </c:pt>
                <c:pt idx="209">
                  <c:v>41682</c:v>
                </c:pt>
                <c:pt idx="210">
                  <c:v>42192</c:v>
                </c:pt>
                <c:pt idx="211">
                  <c:v>42867</c:v>
                </c:pt>
                <c:pt idx="212">
                  <c:v>42656</c:v>
                </c:pt>
                <c:pt idx="213">
                  <c:v>42684</c:v>
                </c:pt>
                <c:pt idx="214">
                  <c:v>42585</c:v>
                </c:pt>
                <c:pt idx="215">
                  <c:v>42603</c:v>
                </c:pt>
                <c:pt idx="216">
                  <c:v>43261</c:v>
                </c:pt>
                <c:pt idx="217">
                  <c:v>43913</c:v>
                </c:pt>
                <c:pt idx="218">
                  <c:v>43534</c:v>
                </c:pt>
                <c:pt idx="219">
                  <c:v>44498</c:v>
                </c:pt>
                <c:pt idx="220">
                  <c:v>45607</c:v>
                </c:pt>
                <c:pt idx="221">
                  <c:v>45449</c:v>
                </c:pt>
                <c:pt idx="222">
                  <c:v>46412</c:v>
                </c:pt>
                <c:pt idx="223">
                  <c:v>47245</c:v>
                </c:pt>
                <c:pt idx="224">
                  <c:v>47488</c:v>
                </c:pt>
                <c:pt idx="225">
                  <c:v>47017</c:v>
                </c:pt>
                <c:pt idx="226">
                  <c:v>44889</c:v>
                </c:pt>
                <c:pt idx="227">
                  <c:v>44136</c:v>
                </c:pt>
                <c:pt idx="228">
                  <c:v>42526</c:v>
                </c:pt>
                <c:pt idx="229">
                  <c:v>41541</c:v>
                </c:pt>
                <c:pt idx="230">
                  <c:v>40981</c:v>
                </c:pt>
                <c:pt idx="231">
                  <c:v>39989</c:v>
                </c:pt>
                <c:pt idx="232">
                  <c:v>38923</c:v>
                </c:pt>
                <c:pt idx="233">
                  <c:v>38275</c:v>
                </c:pt>
                <c:pt idx="234">
                  <c:v>36827</c:v>
                </c:pt>
                <c:pt idx="235">
                  <c:v>34150</c:v>
                </c:pt>
                <c:pt idx="236">
                  <c:v>32940</c:v>
                </c:pt>
                <c:pt idx="237">
                  <c:v>32241</c:v>
                </c:pt>
                <c:pt idx="238">
                  <c:v>33209</c:v>
                </c:pt>
                <c:pt idx="239">
                  <c:v>34016</c:v>
                </c:pt>
                <c:pt idx="240">
                  <c:v>34848</c:v>
                </c:pt>
                <c:pt idx="241">
                  <c:v>34760</c:v>
                </c:pt>
                <c:pt idx="242">
                  <c:v>34666</c:v>
                </c:pt>
                <c:pt idx="243">
                  <c:v>34707</c:v>
                </c:pt>
                <c:pt idx="244">
                  <c:v>35105</c:v>
                </c:pt>
                <c:pt idx="245">
                  <c:v>35766</c:v>
                </c:pt>
                <c:pt idx="246">
                  <c:v>36389</c:v>
                </c:pt>
                <c:pt idx="247">
                  <c:v>37047</c:v>
                </c:pt>
                <c:pt idx="248">
                  <c:v>37424</c:v>
                </c:pt>
                <c:pt idx="249">
                  <c:v>37205</c:v>
                </c:pt>
                <c:pt idx="250">
                  <c:v>36344</c:v>
                </c:pt>
                <c:pt idx="251">
                  <c:v>35629</c:v>
                </c:pt>
                <c:pt idx="252">
                  <c:v>34959</c:v>
                </c:pt>
                <c:pt idx="253">
                  <c:v>34943</c:v>
                </c:pt>
                <c:pt idx="254">
                  <c:v>35112</c:v>
                </c:pt>
                <c:pt idx="255">
                  <c:v>34886</c:v>
                </c:pt>
                <c:pt idx="256">
                  <c:v>34812</c:v>
                </c:pt>
                <c:pt idx="257">
                  <c:v>34073</c:v>
                </c:pt>
                <c:pt idx="258">
                  <c:v>33282</c:v>
                </c:pt>
                <c:pt idx="259">
                  <c:v>33379</c:v>
                </c:pt>
                <c:pt idx="260">
                  <c:v>33558</c:v>
                </c:pt>
                <c:pt idx="261">
                  <c:v>34044</c:v>
                </c:pt>
                <c:pt idx="262">
                  <c:v>34085</c:v>
                </c:pt>
                <c:pt idx="263">
                  <c:v>34150</c:v>
                </c:pt>
                <c:pt idx="264">
                  <c:v>33906</c:v>
                </c:pt>
                <c:pt idx="265">
                  <c:v>34000</c:v>
                </c:pt>
                <c:pt idx="266">
                  <c:v>34679</c:v>
                </c:pt>
                <c:pt idx="267">
                  <c:v>35106</c:v>
                </c:pt>
                <c:pt idx="268">
                  <c:v>35082</c:v>
                </c:pt>
                <c:pt idx="269">
                  <c:v>35198</c:v>
                </c:pt>
                <c:pt idx="270">
                  <c:v>34811</c:v>
                </c:pt>
                <c:pt idx="271">
                  <c:v>34275</c:v>
                </c:pt>
                <c:pt idx="272">
                  <c:v>34095</c:v>
                </c:pt>
                <c:pt idx="273">
                  <c:v>34206</c:v>
                </c:pt>
                <c:pt idx="274">
                  <c:v>34695</c:v>
                </c:pt>
                <c:pt idx="275">
                  <c:v>35209</c:v>
                </c:pt>
                <c:pt idx="276">
                  <c:v>35806</c:v>
                </c:pt>
                <c:pt idx="277">
                  <c:v>35620</c:v>
                </c:pt>
                <c:pt idx="278">
                  <c:v>35197</c:v>
                </c:pt>
                <c:pt idx="279">
                  <c:v>34835</c:v>
                </c:pt>
                <c:pt idx="280">
                  <c:v>34388</c:v>
                </c:pt>
                <c:pt idx="281">
                  <c:v>33899</c:v>
                </c:pt>
                <c:pt idx="282">
                  <c:v>34233</c:v>
                </c:pt>
                <c:pt idx="283">
                  <c:v>34492</c:v>
                </c:pt>
                <c:pt idx="284">
                  <c:v>34458</c:v>
                </c:pt>
                <c:pt idx="285">
                  <c:v>33935</c:v>
                </c:pt>
                <c:pt idx="286">
                  <c:v>33752</c:v>
                </c:pt>
                <c:pt idx="287">
                  <c:v>33594</c:v>
                </c:pt>
                <c:pt idx="288">
                  <c:v>33547</c:v>
                </c:pt>
                <c:pt idx="289">
                  <c:v>33365</c:v>
                </c:pt>
                <c:pt idx="290">
                  <c:v>33283</c:v>
                </c:pt>
                <c:pt idx="291">
                  <c:v>33297</c:v>
                </c:pt>
                <c:pt idx="292">
                  <c:v>33358</c:v>
                </c:pt>
                <c:pt idx="293">
                  <c:v>33460</c:v>
                </c:pt>
                <c:pt idx="294">
                  <c:v>33141</c:v>
                </c:pt>
                <c:pt idx="295">
                  <c:v>33831</c:v>
                </c:pt>
                <c:pt idx="296">
                  <c:v>34618</c:v>
                </c:pt>
                <c:pt idx="297">
                  <c:v>35251</c:v>
                </c:pt>
                <c:pt idx="298">
                  <c:v>35498</c:v>
                </c:pt>
                <c:pt idx="299">
                  <c:v>35099</c:v>
                </c:pt>
                <c:pt idx="300">
                  <c:v>34578</c:v>
                </c:pt>
                <c:pt idx="301">
                  <c:v>35218</c:v>
                </c:pt>
                <c:pt idx="302">
                  <c:v>35309</c:v>
                </c:pt>
                <c:pt idx="303">
                  <c:v>35451</c:v>
                </c:pt>
                <c:pt idx="304">
                  <c:v>35056</c:v>
                </c:pt>
                <c:pt idx="305">
                  <c:v>35324</c:v>
                </c:pt>
                <c:pt idx="306">
                  <c:v>35186</c:v>
                </c:pt>
                <c:pt idx="307">
                  <c:v>35344</c:v>
                </c:pt>
                <c:pt idx="308">
                  <c:v>34390</c:v>
                </c:pt>
                <c:pt idx="309">
                  <c:v>33955</c:v>
                </c:pt>
                <c:pt idx="310">
                  <c:v>33540</c:v>
                </c:pt>
                <c:pt idx="311">
                  <c:v>33647</c:v>
                </c:pt>
                <c:pt idx="312">
                  <c:v>34638</c:v>
                </c:pt>
                <c:pt idx="313">
                  <c:v>34765</c:v>
                </c:pt>
                <c:pt idx="314">
                  <c:v>35050</c:v>
                </c:pt>
                <c:pt idx="315">
                  <c:v>35073</c:v>
                </c:pt>
                <c:pt idx="316">
                  <c:v>34913</c:v>
                </c:pt>
                <c:pt idx="317">
                  <c:v>34179</c:v>
                </c:pt>
                <c:pt idx="318">
                  <c:v>33983</c:v>
                </c:pt>
                <c:pt idx="319">
                  <c:v>33181</c:v>
                </c:pt>
                <c:pt idx="320">
                  <c:v>33077</c:v>
                </c:pt>
                <c:pt idx="321">
                  <c:v>33164</c:v>
                </c:pt>
                <c:pt idx="322">
                  <c:v>33441</c:v>
                </c:pt>
                <c:pt idx="323">
                  <c:v>33892</c:v>
                </c:pt>
                <c:pt idx="324">
                  <c:v>33652</c:v>
                </c:pt>
                <c:pt idx="325">
                  <c:v>32853</c:v>
                </c:pt>
                <c:pt idx="326">
                  <c:v>34340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B7-493B-B1CF-E067569DF1CB}"/>
            </c:ext>
          </c:extLst>
        </c:ser>
        <c:ser>
          <c:idx val="1"/>
          <c:order val="1"/>
          <c:tx>
            <c:strRef>
              <c:f>'Not in LF counts'!$C$1</c:f>
              <c:strCache>
                <c:ptCount val="1"/>
                <c:pt idx="0">
                  <c:v>Illness/Disability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'Not in LF counts'!$A$13:$A$339</c:f>
              <c:numCache>
                <c:formatCode>m/d/yyyy</c:formatCode>
                <c:ptCount val="327"/>
                <c:pt idx="0">
                  <c:v>34669</c:v>
                </c:pt>
                <c:pt idx="1">
                  <c:v>34700</c:v>
                </c:pt>
                <c:pt idx="2">
                  <c:v>34731</c:v>
                </c:pt>
                <c:pt idx="3">
                  <c:v>34759</c:v>
                </c:pt>
                <c:pt idx="4">
                  <c:v>34790</c:v>
                </c:pt>
                <c:pt idx="5">
                  <c:v>34820</c:v>
                </c:pt>
                <c:pt idx="6">
                  <c:v>34851</c:v>
                </c:pt>
                <c:pt idx="7">
                  <c:v>34881</c:v>
                </c:pt>
                <c:pt idx="8">
                  <c:v>34912</c:v>
                </c:pt>
                <c:pt idx="9">
                  <c:v>34943</c:v>
                </c:pt>
                <c:pt idx="10">
                  <c:v>34973</c:v>
                </c:pt>
                <c:pt idx="11">
                  <c:v>35004</c:v>
                </c:pt>
                <c:pt idx="12">
                  <c:v>35034</c:v>
                </c:pt>
                <c:pt idx="13">
                  <c:v>35065</c:v>
                </c:pt>
                <c:pt idx="14">
                  <c:v>35096</c:v>
                </c:pt>
                <c:pt idx="15">
                  <c:v>35125</c:v>
                </c:pt>
                <c:pt idx="16">
                  <c:v>35156</c:v>
                </c:pt>
                <c:pt idx="17">
                  <c:v>35186</c:v>
                </c:pt>
                <c:pt idx="18">
                  <c:v>35217</c:v>
                </c:pt>
                <c:pt idx="19">
                  <c:v>35247</c:v>
                </c:pt>
                <c:pt idx="20">
                  <c:v>35278</c:v>
                </c:pt>
                <c:pt idx="21">
                  <c:v>35309</c:v>
                </c:pt>
                <c:pt idx="22">
                  <c:v>35339</c:v>
                </c:pt>
                <c:pt idx="23">
                  <c:v>35370</c:v>
                </c:pt>
                <c:pt idx="24">
                  <c:v>35400</c:v>
                </c:pt>
                <c:pt idx="25">
                  <c:v>35431</c:v>
                </c:pt>
                <c:pt idx="26">
                  <c:v>35462</c:v>
                </c:pt>
                <c:pt idx="27">
                  <c:v>35490</c:v>
                </c:pt>
                <c:pt idx="28">
                  <c:v>35521</c:v>
                </c:pt>
                <c:pt idx="29">
                  <c:v>35551</c:v>
                </c:pt>
                <c:pt idx="30">
                  <c:v>35582</c:v>
                </c:pt>
                <c:pt idx="31">
                  <c:v>35612</c:v>
                </c:pt>
                <c:pt idx="32">
                  <c:v>35643</c:v>
                </c:pt>
                <c:pt idx="33">
                  <c:v>35674</c:v>
                </c:pt>
                <c:pt idx="34">
                  <c:v>35704</c:v>
                </c:pt>
                <c:pt idx="35">
                  <c:v>35735</c:v>
                </c:pt>
                <c:pt idx="36">
                  <c:v>35765</c:v>
                </c:pt>
                <c:pt idx="37">
                  <c:v>35796</c:v>
                </c:pt>
                <c:pt idx="38">
                  <c:v>35827</c:v>
                </c:pt>
                <c:pt idx="39">
                  <c:v>35855</c:v>
                </c:pt>
                <c:pt idx="40">
                  <c:v>35886</c:v>
                </c:pt>
                <c:pt idx="41">
                  <c:v>35916</c:v>
                </c:pt>
                <c:pt idx="42">
                  <c:v>35947</c:v>
                </c:pt>
                <c:pt idx="43">
                  <c:v>35977</c:v>
                </c:pt>
                <c:pt idx="44">
                  <c:v>36008</c:v>
                </c:pt>
                <c:pt idx="45">
                  <c:v>36039</c:v>
                </c:pt>
                <c:pt idx="46">
                  <c:v>36069</c:v>
                </c:pt>
                <c:pt idx="47">
                  <c:v>36100</c:v>
                </c:pt>
                <c:pt idx="48">
                  <c:v>36130</c:v>
                </c:pt>
                <c:pt idx="49">
                  <c:v>36161</c:v>
                </c:pt>
                <c:pt idx="50">
                  <c:v>36192</c:v>
                </c:pt>
                <c:pt idx="51">
                  <c:v>36220</c:v>
                </c:pt>
                <c:pt idx="52">
                  <c:v>36251</c:v>
                </c:pt>
                <c:pt idx="53">
                  <c:v>36281</c:v>
                </c:pt>
                <c:pt idx="54">
                  <c:v>36312</c:v>
                </c:pt>
                <c:pt idx="55">
                  <c:v>36342</c:v>
                </c:pt>
                <c:pt idx="56">
                  <c:v>36373</c:v>
                </c:pt>
                <c:pt idx="57">
                  <c:v>36404</c:v>
                </c:pt>
                <c:pt idx="58">
                  <c:v>36434</c:v>
                </c:pt>
                <c:pt idx="59">
                  <c:v>36465</c:v>
                </c:pt>
                <c:pt idx="60">
                  <c:v>36495</c:v>
                </c:pt>
                <c:pt idx="61">
                  <c:v>36526</c:v>
                </c:pt>
                <c:pt idx="62">
                  <c:v>36557</c:v>
                </c:pt>
                <c:pt idx="63">
                  <c:v>36586</c:v>
                </c:pt>
                <c:pt idx="64">
                  <c:v>36617</c:v>
                </c:pt>
                <c:pt idx="65">
                  <c:v>36647</c:v>
                </c:pt>
                <c:pt idx="66">
                  <c:v>36678</c:v>
                </c:pt>
                <c:pt idx="67">
                  <c:v>36708</c:v>
                </c:pt>
                <c:pt idx="68">
                  <c:v>36739</c:v>
                </c:pt>
                <c:pt idx="69">
                  <c:v>36770</c:v>
                </c:pt>
                <c:pt idx="70">
                  <c:v>36800</c:v>
                </c:pt>
                <c:pt idx="71">
                  <c:v>36831</c:v>
                </c:pt>
                <c:pt idx="72">
                  <c:v>36861</c:v>
                </c:pt>
                <c:pt idx="73">
                  <c:v>36892</c:v>
                </c:pt>
                <c:pt idx="74">
                  <c:v>36923</c:v>
                </c:pt>
                <c:pt idx="75">
                  <c:v>36951</c:v>
                </c:pt>
                <c:pt idx="76">
                  <c:v>36982</c:v>
                </c:pt>
                <c:pt idx="77">
                  <c:v>37012</c:v>
                </c:pt>
                <c:pt idx="78">
                  <c:v>37043</c:v>
                </c:pt>
                <c:pt idx="79">
                  <c:v>37073</c:v>
                </c:pt>
                <c:pt idx="80">
                  <c:v>37104</c:v>
                </c:pt>
                <c:pt idx="81">
                  <c:v>37135</c:v>
                </c:pt>
                <c:pt idx="82">
                  <c:v>37165</c:v>
                </c:pt>
                <c:pt idx="83">
                  <c:v>37196</c:v>
                </c:pt>
                <c:pt idx="84">
                  <c:v>37226</c:v>
                </c:pt>
                <c:pt idx="85">
                  <c:v>37257</c:v>
                </c:pt>
                <c:pt idx="86">
                  <c:v>37288</c:v>
                </c:pt>
                <c:pt idx="87">
                  <c:v>37316</c:v>
                </c:pt>
                <c:pt idx="88">
                  <c:v>37347</c:v>
                </c:pt>
                <c:pt idx="89">
                  <c:v>37377</c:v>
                </c:pt>
                <c:pt idx="90">
                  <c:v>37408</c:v>
                </c:pt>
                <c:pt idx="91">
                  <c:v>37438</c:v>
                </c:pt>
                <c:pt idx="92">
                  <c:v>37469</c:v>
                </c:pt>
                <c:pt idx="93">
                  <c:v>37500</c:v>
                </c:pt>
                <c:pt idx="94">
                  <c:v>37530</c:v>
                </c:pt>
                <c:pt idx="95">
                  <c:v>37561</c:v>
                </c:pt>
                <c:pt idx="96">
                  <c:v>37591</c:v>
                </c:pt>
                <c:pt idx="97">
                  <c:v>37622</c:v>
                </c:pt>
                <c:pt idx="98">
                  <c:v>37653</c:v>
                </c:pt>
                <c:pt idx="99">
                  <c:v>37681</c:v>
                </c:pt>
                <c:pt idx="100">
                  <c:v>37712</c:v>
                </c:pt>
                <c:pt idx="101">
                  <c:v>37742</c:v>
                </c:pt>
                <c:pt idx="102">
                  <c:v>37773</c:v>
                </c:pt>
                <c:pt idx="103">
                  <c:v>37803</c:v>
                </c:pt>
                <c:pt idx="104">
                  <c:v>37834</c:v>
                </c:pt>
                <c:pt idx="105">
                  <c:v>37865</c:v>
                </c:pt>
                <c:pt idx="106">
                  <c:v>37895</c:v>
                </c:pt>
                <c:pt idx="107">
                  <c:v>37926</c:v>
                </c:pt>
                <c:pt idx="108">
                  <c:v>37956</c:v>
                </c:pt>
                <c:pt idx="109">
                  <c:v>37987</c:v>
                </c:pt>
                <c:pt idx="110">
                  <c:v>38018</c:v>
                </c:pt>
                <c:pt idx="111">
                  <c:v>38047</c:v>
                </c:pt>
                <c:pt idx="112">
                  <c:v>38078</c:v>
                </c:pt>
                <c:pt idx="113">
                  <c:v>38108</c:v>
                </c:pt>
                <c:pt idx="114">
                  <c:v>38139</c:v>
                </c:pt>
                <c:pt idx="115">
                  <c:v>38169</c:v>
                </c:pt>
                <c:pt idx="116">
                  <c:v>38200</c:v>
                </c:pt>
                <c:pt idx="117">
                  <c:v>38231</c:v>
                </c:pt>
                <c:pt idx="118">
                  <c:v>38261</c:v>
                </c:pt>
                <c:pt idx="119">
                  <c:v>38292</c:v>
                </c:pt>
                <c:pt idx="120">
                  <c:v>38322</c:v>
                </c:pt>
                <c:pt idx="121">
                  <c:v>38353</c:v>
                </c:pt>
                <c:pt idx="122">
                  <c:v>38384</c:v>
                </c:pt>
                <c:pt idx="123">
                  <c:v>38412</c:v>
                </c:pt>
                <c:pt idx="124">
                  <c:v>38443</c:v>
                </c:pt>
                <c:pt idx="125">
                  <c:v>38473</c:v>
                </c:pt>
                <c:pt idx="126">
                  <c:v>38504</c:v>
                </c:pt>
                <c:pt idx="127">
                  <c:v>38534</c:v>
                </c:pt>
                <c:pt idx="128">
                  <c:v>38565</c:v>
                </c:pt>
                <c:pt idx="129">
                  <c:v>38596</c:v>
                </c:pt>
                <c:pt idx="130">
                  <c:v>38626</c:v>
                </c:pt>
                <c:pt idx="131">
                  <c:v>38657</c:v>
                </c:pt>
                <c:pt idx="132">
                  <c:v>38687</c:v>
                </c:pt>
                <c:pt idx="133">
                  <c:v>38718</c:v>
                </c:pt>
                <c:pt idx="134">
                  <c:v>38749</c:v>
                </c:pt>
                <c:pt idx="135">
                  <c:v>38777</c:v>
                </c:pt>
                <c:pt idx="136">
                  <c:v>38808</c:v>
                </c:pt>
                <c:pt idx="137">
                  <c:v>38838</c:v>
                </c:pt>
                <c:pt idx="138">
                  <c:v>38869</c:v>
                </c:pt>
                <c:pt idx="139">
                  <c:v>38899</c:v>
                </c:pt>
                <c:pt idx="140">
                  <c:v>38930</c:v>
                </c:pt>
                <c:pt idx="141">
                  <c:v>38961</c:v>
                </c:pt>
                <c:pt idx="142">
                  <c:v>38991</c:v>
                </c:pt>
                <c:pt idx="143">
                  <c:v>39022</c:v>
                </c:pt>
                <c:pt idx="144">
                  <c:v>39052</c:v>
                </c:pt>
                <c:pt idx="145">
                  <c:v>39083</c:v>
                </c:pt>
                <c:pt idx="146">
                  <c:v>39114</c:v>
                </c:pt>
                <c:pt idx="147">
                  <c:v>39142</c:v>
                </c:pt>
                <c:pt idx="148">
                  <c:v>39173</c:v>
                </c:pt>
                <c:pt idx="149">
                  <c:v>39203</c:v>
                </c:pt>
                <c:pt idx="150">
                  <c:v>39234</c:v>
                </c:pt>
                <c:pt idx="151">
                  <c:v>39264</c:v>
                </c:pt>
                <c:pt idx="152">
                  <c:v>39295</c:v>
                </c:pt>
                <c:pt idx="153">
                  <c:v>39326</c:v>
                </c:pt>
                <c:pt idx="154">
                  <c:v>39356</c:v>
                </c:pt>
                <c:pt idx="155">
                  <c:v>39387</c:v>
                </c:pt>
                <c:pt idx="156">
                  <c:v>39417</c:v>
                </c:pt>
                <c:pt idx="157">
                  <c:v>39448</c:v>
                </c:pt>
                <c:pt idx="158">
                  <c:v>39479</c:v>
                </c:pt>
                <c:pt idx="159">
                  <c:v>39508</c:v>
                </c:pt>
                <c:pt idx="160">
                  <c:v>39539</c:v>
                </c:pt>
                <c:pt idx="161">
                  <c:v>39569</c:v>
                </c:pt>
                <c:pt idx="162">
                  <c:v>39600</c:v>
                </c:pt>
                <c:pt idx="163">
                  <c:v>39630</c:v>
                </c:pt>
                <c:pt idx="164">
                  <c:v>39661</c:v>
                </c:pt>
                <c:pt idx="165">
                  <c:v>39692</c:v>
                </c:pt>
                <c:pt idx="166">
                  <c:v>39722</c:v>
                </c:pt>
                <c:pt idx="167">
                  <c:v>39753</c:v>
                </c:pt>
                <c:pt idx="168">
                  <c:v>39783</c:v>
                </c:pt>
                <c:pt idx="169">
                  <c:v>39814</c:v>
                </c:pt>
                <c:pt idx="170">
                  <c:v>39845</c:v>
                </c:pt>
                <c:pt idx="171">
                  <c:v>39873</c:v>
                </c:pt>
                <c:pt idx="172">
                  <c:v>39904</c:v>
                </c:pt>
                <c:pt idx="173">
                  <c:v>39934</c:v>
                </c:pt>
                <c:pt idx="174">
                  <c:v>39965</c:v>
                </c:pt>
                <c:pt idx="175">
                  <c:v>39995</c:v>
                </c:pt>
                <c:pt idx="176">
                  <c:v>40026</c:v>
                </c:pt>
                <c:pt idx="177">
                  <c:v>40057</c:v>
                </c:pt>
                <c:pt idx="178">
                  <c:v>40087</c:v>
                </c:pt>
                <c:pt idx="179">
                  <c:v>40118</c:v>
                </c:pt>
                <c:pt idx="180">
                  <c:v>40148</c:v>
                </c:pt>
                <c:pt idx="181">
                  <c:v>40179</c:v>
                </c:pt>
                <c:pt idx="182">
                  <c:v>40210</c:v>
                </c:pt>
                <c:pt idx="183">
                  <c:v>40238</c:v>
                </c:pt>
                <c:pt idx="184">
                  <c:v>40269</c:v>
                </c:pt>
                <c:pt idx="185">
                  <c:v>40299</c:v>
                </c:pt>
                <c:pt idx="186">
                  <c:v>40330</c:v>
                </c:pt>
                <c:pt idx="187">
                  <c:v>40360</c:v>
                </c:pt>
                <c:pt idx="188">
                  <c:v>40391</c:v>
                </c:pt>
                <c:pt idx="189">
                  <c:v>40422</c:v>
                </c:pt>
                <c:pt idx="190">
                  <c:v>40452</c:v>
                </c:pt>
                <c:pt idx="191">
                  <c:v>40483</c:v>
                </c:pt>
                <c:pt idx="192">
                  <c:v>40513</c:v>
                </c:pt>
                <c:pt idx="193">
                  <c:v>40544</c:v>
                </c:pt>
                <c:pt idx="194">
                  <c:v>40575</c:v>
                </c:pt>
                <c:pt idx="195">
                  <c:v>40603</c:v>
                </c:pt>
                <c:pt idx="196">
                  <c:v>40634</c:v>
                </c:pt>
                <c:pt idx="197">
                  <c:v>40664</c:v>
                </c:pt>
                <c:pt idx="198">
                  <c:v>40695</c:v>
                </c:pt>
                <c:pt idx="199">
                  <c:v>40725</c:v>
                </c:pt>
                <c:pt idx="200">
                  <c:v>40756</c:v>
                </c:pt>
                <c:pt idx="201">
                  <c:v>40787</c:v>
                </c:pt>
                <c:pt idx="202">
                  <c:v>40817</c:v>
                </c:pt>
                <c:pt idx="203">
                  <c:v>40848</c:v>
                </c:pt>
                <c:pt idx="204">
                  <c:v>40878</c:v>
                </c:pt>
                <c:pt idx="205">
                  <c:v>40909</c:v>
                </c:pt>
                <c:pt idx="206">
                  <c:v>40940</c:v>
                </c:pt>
                <c:pt idx="207">
                  <c:v>40969</c:v>
                </c:pt>
                <c:pt idx="208">
                  <c:v>41000</c:v>
                </c:pt>
                <c:pt idx="209">
                  <c:v>41030</c:v>
                </c:pt>
                <c:pt idx="210">
                  <c:v>41061</c:v>
                </c:pt>
                <c:pt idx="211">
                  <c:v>41091</c:v>
                </c:pt>
                <c:pt idx="212">
                  <c:v>41122</c:v>
                </c:pt>
                <c:pt idx="213">
                  <c:v>41153</c:v>
                </c:pt>
                <c:pt idx="214">
                  <c:v>41183</c:v>
                </c:pt>
                <c:pt idx="215">
                  <c:v>41214</c:v>
                </c:pt>
                <c:pt idx="216">
                  <c:v>41244</c:v>
                </c:pt>
                <c:pt idx="217">
                  <c:v>41275</c:v>
                </c:pt>
                <c:pt idx="218">
                  <c:v>41306</c:v>
                </c:pt>
                <c:pt idx="219">
                  <c:v>41334</c:v>
                </c:pt>
                <c:pt idx="220">
                  <c:v>41365</c:v>
                </c:pt>
                <c:pt idx="221">
                  <c:v>41395</c:v>
                </c:pt>
                <c:pt idx="222">
                  <c:v>41426</c:v>
                </c:pt>
                <c:pt idx="223">
                  <c:v>41456</c:v>
                </c:pt>
                <c:pt idx="224">
                  <c:v>41487</c:v>
                </c:pt>
                <c:pt idx="225">
                  <c:v>41518</c:v>
                </c:pt>
                <c:pt idx="226">
                  <c:v>41548</c:v>
                </c:pt>
                <c:pt idx="227">
                  <c:v>41579</c:v>
                </c:pt>
                <c:pt idx="228">
                  <c:v>41609</c:v>
                </c:pt>
                <c:pt idx="229">
                  <c:v>41640</c:v>
                </c:pt>
                <c:pt idx="230">
                  <c:v>41671</c:v>
                </c:pt>
                <c:pt idx="231">
                  <c:v>41699</c:v>
                </c:pt>
                <c:pt idx="232">
                  <c:v>41730</c:v>
                </c:pt>
                <c:pt idx="233">
                  <c:v>41760</c:v>
                </c:pt>
                <c:pt idx="234">
                  <c:v>41791</c:v>
                </c:pt>
                <c:pt idx="235">
                  <c:v>41821</c:v>
                </c:pt>
                <c:pt idx="236">
                  <c:v>41852</c:v>
                </c:pt>
                <c:pt idx="237">
                  <c:v>41883</c:v>
                </c:pt>
                <c:pt idx="238">
                  <c:v>41913</c:v>
                </c:pt>
                <c:pt idx="239">
                  <c:v>41944</c:v>
                </c:pt>
                <c:pt idx="240">
                  <c:v>41974</c:v>
                </c:pt>
                <c:pt idx="241">
                  <c:v>42005</c:v>
                </c:pt>
                <c:pt idx="242">
                  <c:v>42036</c:v>
                </c:pt>
                <c:pt idx="243">
                  <c:v>42064</c:v>
                </c:pt>
                <c:pt idx="244">
                  <c:v>42095</c:v>
                </c:pt>
                <c:pt idx="245">
                  <c:v>42125</c:v>
                </c:pt>
                <c:pt idx="246">
                  <c:v>42156</c:v>
                </c:pt>
                <c:pt idx="247">
                  <c:v>42186</c:v>
                </c:pt>
                <c:pt idx="248">
                  <c:v>42217</c:v>
                </c:pt>
                <c:pt idx="249">
                  <c:v>42248</c:v>
                </c:pt>
                <c:pt idx="250">
                  <c:v>42278</c:v>
                </c:pt>
                <c:pt idx="251">
                  <c:v>42309</c:v>
                </c:pt>
                <c:pt idx="252">
                  <c:v>42339</c:v>
                </c:pt>
                <c:pt idx="253">
                  <c:v>42370</c:v>
                </c:pt>
                <c:pt idx="254">
                  <c:v>42401</c:v>
                </c:pt>
                <c:pt idx="255">
                  <c:v>42430</c:v>
                </c:pt>
                <c:pt idx="256">
                  <c:v>42461</c:v>
                </c:pt>
                <c:pt idx="257">
                  <c:v>42491</c:v>
                </c:pt>
                <c:pt idx="258">
                  <c:v>42522</c:v>
                </c:pt>
                <c:pt idx="259">
                  <c:v>42552</c:v>
                </c:pt>
                <c:pt idx="260">
                  <c:v>42583</c:v>
                </c:pt>
                <c:pt idx="261">
                  <c:v>42614</c:v>
                </c:pt>
                <c:pt idx="262">
                  <c:v>42644</c:v>
                </c:pt>
                <c:pt idx="263">
                  <c:v>42675</c:v>
                </c:pt>
                <c:pt idx="264">
                  <c:v>42705</c:v>
                </c:pt>
                <c:pt idx="265">
                  <c:v>42736</c:v>
                </c:pt>
                <c:pt idx="266">
                  <c:v>42767</c:v>
                </c:pt>
                <c:pt idx="267">
                  <c:v>42795</c:v>
                </c:pt>
                <c:pt idx="268">
                  <c:v>42826</c:v>
                </c:pt>
                <c:pt idx="269">
                  <c:v>42856</c:v>
                </c:pt>
                <c:pt idx="270">
                  <c:v>42887</c:v>
                </c:pt>
                <c:pt idx="271">
                  <c:v>42917</c:v>
                </c:pt>
                <c:pt idx="272">
                  <c:v>42948</c:v>
                </c:pt>
                <c:pt idx="273">
                  <c:v>42979</c:v>
                </c:pt>
                <c:pt idx="274">
                  <c:v>43009</c:v>
                </c:pt>
                <c:pt idx="275">
                  <c:v>43040</c:v>
                </c:pt>
                <c:pt idx="276">
                  <c:v>43070</c:v>
                </c:pt>
                <c:pt idx="277">
                  <c:v>43101</c:v>
                </c:pt>
                <c:pt idx="278">
                  <c:v>43132</c:v>
                </c:pt>
                <c:pt idx="279">
                  <c:v>43160</c:v>
                </c:pt>
                <c:pt idx="280">
                  <c:v>43191</c:v>
                </c:pt>
                <c:pt idx="281">
                  <c:v>43221</c:v>
                </c:pt>
                <c:pt idx="282">
                  <c:v>43252</c:v>
                </c:pt>
                <c:pt idx="283">
                  <c:v>43282</c:v>
                </c:pt>
                <c:pt idx="284">
                  <c:v>43313</c:v>
                </c:pt>
                <c:pt idx="285">
                  <c:v>43344</c:v>
                </c:pt>
                <c:pt idx="286">
                  <c:v>43374</c:v>
                </c:pt>
                <c:pt idx="287">
                  <c:v>43405</c:v>
                </c:pt>
                <c:pt idx="288">
                  <c:v>43435</c:v>
                </c:pt>
                <c:pt idx="289">
                  <c:v>43466</c:v>
                </c:pt>
                <c:pt idx="290">
                  <c:v>43497</c:v>
                </c:pt>
                <c:pt idx="291">
                  <c:v>43525</c:v>
                </c:pt>
                <c:pt idx="292">
                  <c:v>43556</c:v>
                </c:pt>
                <c:pt idx="293">
                  <c:v>43586</c:v>
                </c:pt>
                <c:pt idx="294">
                  <c:v>43617</c:v>
                </c:pt>
                <c:pt idx="295">
                  <c:v>43647</c:v>
                </c:pt>
                <c:pt idx="296">
                  <c:v>43678</c:v>
                </c:pt>
                <c:pt idx="297">
                  <c:v>43709</c:v>
                </c:pt>
                <c:pt idx="298">
                  <c:v>43739</c:v>
                </c:pt>
                <c:pt idx="299">
                  <c:v>43770</c:v>
                </c:pt>
                <c:pt idx="300">
                  <c:v>43800</c:v>
                </c:pt>
                <c:pt idx="301">
                  <c:v>43831</c:v>
                </c:pt>
                <c:pt idx="302">
                  <c:v>43862</c:v>
                </c:pt>
                <c:pt idx="303">
                  <c:v>43891</c:v>
                </c:pt>
                <c:pt idx="304">
                  <c:v>43922</c:v>
                </c:pt>
                <c:pt idx="305">
                  <c:v>43952</c:v>
                </c:pt>
                <c:pt idx="306">
                  <c:v>43983</c:v>
                </c:pt>
                <c:pt idx="307">
                  <c:v>44013</c:v>
                </c:pt>
                <c:pt idx="308">
                  <c:v>44044</c:v>
                </c:pt>
                <c:pt idx="309">
                  <c:v>44075</c:v>
                </c:pt>
                <c:pt idx="310">
                  <c:v>44105</c:v>
                </c:pt>
                <c:pt idx="311">
                  <c:v>44136</c:v>
                </c:pt>
                <c:pt idx="312">
                  <c:v>44166</c:v>
                </c:pt>
                <c:pt idx="313">
                  <c:v>44197</c:v>
                </c:pt>
                <c:pt idx="314">
                  <c:v>44228</c:v>
                </c:pt>
                <c:pt idx="315">
                  <c:v>44256</c:v>
                </c:pt>
                <c:pt idx="316">
                  <c:v>44287</c:v>
                </c:pt>
                <c:pt idx="317">
                  <c:v>44317</c:v>
                </c:pt>
                <c:pt idx="318">
                  <c:v>44348</c:v>
                </c:pt>
                <c:pt idx="319">
                  <c:v>44378</c:v>
                </c:pt>
                <c:pt idx="320">
                  <c:v>44409</c:v>
                </c:pt>
                <c:pt idx="321">
                  <c:v>44440</c:v>
                </c:pt>
                <c:pt idx="322">
                  <c:v>44470</c:v>
                </c:pt>
                <c:pt idx="323">
                  <c:v>44501</c:v>
                </c:pt>
                <c:pt idx="324">
                  <c:v>44531</c:v>
                </c:pt>
                <c:pt idx="325">
                  <c:v>44562</c:v>
                </c:pt>
                <c:pt idx="326">
                  <c:v>44593</c:v>
                </c:pt>
              </c:numCache>
            </c:numRef>
          </c:cat>
          <c:val>
            <c:numRef>
              <c:f>'Not in LF counts'!$C$13:$C$339</c:f>
              <c:numCache>
                <c:formatCode>_(* #,##0_);_(* \(#,##0\);_(* "-"??_);_(@_)</c:formatCode>
                <c:ptCount val="327"/>
                <c:pt idx="0">
                  <c:v>25046</c:v>
                </c:pt>
                <c:pt idx="1">
                  <c:v>25126</c:v>
                </c:pt>
                <c:pt idx="2">
                  <c:v>25830</c:v>
                </c:pt>
                <c:pt idx="3">
                  <c:v>26460</c:v>
                </c:pt>
                <c:pt idx="4">
                  <c:v>26841</c:v>
                </c:pt>
                <c:pt idx="5">
                  <c:v>27184</c:v>
                </c:pt>
                <c:pt idx="6">
                  <c:v>27336</c:v>
                </c:pt>
                <c:pt idx="7">
                  <c:v>26852</c:v>
                </c:pt>
                <c:pt idx="8">
                  <c:v>26679</c:v>
                </c:pt>
                <c:pt idx="9">
                  <c:v>26482</c:v>
                </c:pt>
                <c:pt idx="10">
                  <c:v>26159</c:v>
                </c:pt>
                <c:pt idx="11">
                  <c:v>26299</c:v>
                </c:pt>
                <c:pt idx="12">
                  <c:v>26192</c:v>
                </c:pt>
                <c:pt idx="13">
                  <c:v>26000</c:v>
                </c:pt>
                <c:pt idx="14">
                  <c:v>25445</c:v>
                </c:pt>
                <c:pt idx="15">
                  <c:v>24949</c:v>
                </c:pt>
                <c:pt idx="16">
                  <c:v>24405</c:v>
                </c:pt>
                <c:pt idx="17">
                  <c:v>23989</c:v>
                </c:pt>
                <c:pt idx="18">
                  <c:v>24136</c:v>
                </c:pt>
                <c:pt idx="19">
                  <c:v>24894</c:v>
                </c:pt>
                <c:pt idx="20">
                  <c:v>25208</c:v>
                </c:pt>
                <c:pt idx="21">
                  <c:v>25341</c:v>
                </c:pt>
                <c:pt idx="22">
                  <c:v>25485</c:v>
                </c:pt>
                <c:pt idx="23">
                  <c:v>25479</c:v>
                </c:pt>
                <c:pt idx="24">
                  <c:v>25351</c:v>
                </c:pt>
                <c:pt idx="25">
                  <c:v>25659</c:v>
                </c:pt>
                <c:pt idx="26">
                  <c:v>25726</c:v>
                </c:pt>
                <c:pt idx="27">
                  <c:v>25996</c:v>
                </c:pt>
                <c:pt idx="28">
                  <c:v>26356</c:v>
                </c:pt>
                <c:pt idx="29">
                  <c:v>26018</c:v>
                </c:pt>
                <c:pt idx="30">
                  <c:v>25855</c:v>
                </c:pt>
                <c:pt idx="31">
                  <c:v>25464</c:v>
                </c:pt>
                <c:pt idx="32">
                  <c:v>25295</c:v>
                </c:pt>
                <c:pt idx="33">
                  <c:v>25017</c:v>
                </c:pt>
                <c:pt idx="34">
                  <c:v>24972</c:v>
                </c:pt>
                <c:pt idx="35">
                  <c:v>25232</c:v>
                </c:pt>
                <c:pt idx="36">
                  <c:v>25427</c:v>
                </c:pt>
                <c:pt idx="37">
                  <c:v>25156</c:v>
                </c:pt>
                <c:pt idx="38">
                  <c:v>25097</c:v>
                </c:pt>
                <c:pt idx="39">
                  <c:v>25163</c:v>
                </c:pt>
                <c:pt idx="40">
                  <c:v>25028</c:v>
                </c:pt>
                <c:pt idx="41">
                  <c:v>25249</c:v>
                </c:pt>
                <c:pt idx="42">
                  <c:v>25405</c:v>
                </c:pt>
                <c:pt idx="43">
                  <c:v>25699</c:v>
                </c:pt>
                <c:pt idx="44">
                  <c:v>25804</c:v>
                </c:pt>
                <c:pt idx="45">
                  <c:v>25790</c:v>
                </c:pt>
                <c:pt idx="46">
                  <c:v>25518</c:v>
                </c:pt>
                <c:pt idx="47">
                  <c:v>25059</c:v>
                </c:pt>
                <c:pt idx="48">
                  <c:v>24902</c:v>
                </c:pt>
                <c:pt idx="49">
                  <c:v>24835</c:v>
                </c:pt>
                <c:pt idx="50">
                  <c:v>24871</c:v>
                </c:pt>
                <c:pt idx="51">
                  <c:v>25166</c:v>
                </c:pt>
                <c:pt idx="52">
                  <c:v>25113</c:v>
                </c:pt>
                <c:pt idx="53">
                  <c:v>25296</c:v>
                </c:pt>
                <c:pt idx="54">
                  <c:v>25031</c:v>
                </c:pt>
                <c:pt idx="55">
                  <c:v>24732</c:v>
                </c:pt>
                <c:pt idx="56">
                  <c:v>24634</c:v>
                </c:pt>
                <c:pt idx="57">
                  <c:v>24726</c:v>
                </c:pt>
                <c:pt idx="58">
                  <c:v>25036</c:v>
                </c:pt>
                <c:pt idx="59">
                  <c:v>25537</c:v>
                </c:pt>
                <c:pt idx="60">
                  <c:v>26204</c:v>
                </c:pt>
                <c:pt idx="61">
                  <c:v>26629</c:v>
                </c:pt>
                <c:pt idx="62">
                  <c:v>26688</c:v>
                </c:pt>
                <c:pt idx="63">
                  <c:v>26251</c:v>
                </c:pt>
                <c:pt idx="64">
                  <c:v>26636</c:v>
                </c:pt>
                <c:pt idx="65">
                  <c:v>26336</c:v>
                </c:pt>
                <c:pt idx="66">
                  <c:v>26553</c:v>
                </c:pt>
                <c:pt idx="67">
                  <c:v>26841</c:v>
                </c:pt>
                <c:pt idx="68">
                  <c:v>26779</c:v>
                </c:pt>
                <c:pt idx="69">
                  <c:v>26757</c:v>
                </c:pt>
                <c:pt idx="70">
                  <c:v>26901</c:v>
                </c:pt>
                <c:pt idx="71">
                  <c:v>26759</c:v>
                </c:pt>
                <c:pt idx="72">
                  <c:v>27100</c:v>
                </c:pt>
                <c:pt idx="73">
                  <c:v>27759</c:v>
                </c:pt>
                <c:pt idx="74">
                  <c:v>28591</c:v>
                </c:pt>
                <c:pt idx="75">
                  <c:v>29929</c:v>
                </c:pt>
                <c:pt idx="76">
                  <c:v>30708</c:v>
                </c:pt>
                <c:pt idx="77">
                  <c:v>31320</c:v>
                </c:pt>
                <c:pt idx="78">
                  <c:v>31392</c:v>
                </c:pt>
                <c:pt idx="79">
                  <c:v>31512</c:v>
                </c:pt>
                <c:pt idx="80">
                  <c:v>32462</c:v>
                </c:pt>
                <c:pt idx="81">
                  <c:v>33770</c:v>
                </c:pt>
                <c:pt idx="82">
                  <c:v>35239</c:v>
                </c:pt>
                <c:pt idx="83">
                  <c:v>36261</c:v>
                </c:pt>
                <c:pt idx="84">
                  <c:v>36286</c:v>
                </c:pt>
                <c:pt idx="85">
                  <c:v>36197</c:v>
                </c:pt>
                <c:pt idx="86">
                  <c:v>35997</c:v>
                </c:pt>
                <c:pt idx="87">
                  <c:v>35938</c:v>
                </c:pt>
                <c:pt idx="88">
                  <c:v>35707</c:v>
                </c:pt>
                <c:pt idx="89">
                  <c:v>36303</c:v>
                </c:pt>
                <c:pt idx="90">
                  <c:v>37274</c:v>
                </c:pt>
                <c:pt idx="91">
                  <c:v>38381</c:v>
                </c:pt>
                <c:pt idx="92">
                  <c:v>39345</c:v>
                </c:pt>
                <c:pt idx="93">
                  <c:v>39586</c:v>
                </c:pt>
                <c:pt idx="94">
                  <c:v>39240</c:v>
                </c:pt>
                <c:pt idx="95">
                  <c:v>38695</c:v>
                </c:pt>
                <c:pt idx="96">
                  <c:v>38456</c:v>
                </c:pt>
                <c:pt idx="97">
                  <c:v>38710</c:v>
                </c:pt>
                <c:pt idx="98">
                  <c:v>39944</c:v>
                </c:pt>
                <c:pt idx="99">
                  <c:v>40134</c:v>
                </c:pt>
                <c:pt idx="100">
                  <c:v>40727</c:v>
                </c:pt>
                <c:pt idx="101">
                  <c:v>41095</c:v>
                </c:pt>
                <c:pt idx="102">
                  <c:v>40818</c:v>
                </c:pt>
                <c:pt idx="103">
                  <c:v>40594</c:v>
                </c:pt>
                <c:pt idx="104">
                  <c:v>39568</c:v>
                </c:pt>
                <c:pt idx="105">
                  <c:v>38537</c:v>
                </c:pt>
                <c:pt idx="106">
                  <c:v>37972</c:v>
                </c:pt>
                <c:pt idx="107">
                  <c:v>38200</c:v>
                </c:pt>
                <c:pt idx="108">
                  <c:v>39040</c:v>
                </c:pt>
                <c:pt idx="109">
                  <c:v>39394</c:v>
                </c:pt>
                <c:pt idx="110">
                  <c:v>38823</c:v>
                </c:pt>
                <c:pt idx="111">
                  <c:v>39167</c:v>
                </c:pt>
                <c:pt idx="112">
                  <c:v>39933</c:v>
                </c:pt>
                <c:pt idx="113">
                  <c:v>40738</c:v>
                </c:pt>
                <c:pt idx="114">
                  <c:v>41437</c:v>
                </c:pt>
                <c:pt idx="115">
                  <c:v>40824</c:v>
                </c:pt>
                <c:pt idx="116">
                  <c:v>40415</c:v>
                </c:pt>
                <c:pt idx="117">
                  <c:v>40370</c:v>
                </c:pt>
                <c:pt idx="118">
                  <c:v>39916</c:v>
                </c:pt>
                <c:pt idx="119">
                  <c:v>40076</c:v>
                </c:pt>
                <c:pt idx="120">
                  <c:v>39389</c:v>
                </c:pt>
                <c:pt idx="121">
                  <c:v>38430</c:v>
                </c:pt>
                <c:pt idx="122">
                  <c:v>37814</c:v>
                </c:pt>
                <c:pt idx="123">
                  <c:v>36503</c:v>
                </c:pt>
                <c:pt idx="124">
                  <c:v>35327</c:v>
                </c:pt>
                <c:pt idx="125">
                  <c:v>34180</c:v>
                </c:pt>
                <c:pt idx="126">
                  <c:v>33519</c:v>
                </c:pt>
                <c:pt idx="127">
                  <c:v>33093</c:v>
                </c:pt>
                <c:pt idx="128">
                  <c:v>32926</c:v>
                </c:pt>
                <c:pt idx="129">
                  <c:v>33263</c:v>
                </c:pt>
                <c:pt idx="130">
                  <c:v>34048</c:v>
                </c:pt>
                <c:pt idx="131">
                  <c:v>33378</c:v>
                </c:pt>
                <c:pt idx="132">
                  <c:v>33020</c:v>
                </c:pt>
                <c:pt idx="133">
                  <c:v>32738</c:v>
                </c:pt>
                <c:pt idx="134">
                  <c:v>32475</c:v>
                </c:pt>
                <c:pt idx="135">
                  <c:v>33266</c:v>
                </c:pt>
                <c:pt idx="136">
                  <c:v>33398</c:v>
                </c:pt>
                <c:pt idx="137">
                  <c:v>33538</c:v>
                </c:pt>
                <c:pt idx="138">
                  <c:v>33470</c:v>
                </c:pt>
                <c:pt idx="139">
                  <c:v>33279</c:v>
                </c:pt>
                <c:pt idx="140">
                  <c:v>32915</c:v>
                </c:pt>
                <c:pt idx="141">
                  <c:v>32603</c:v>
                </c:pt>
                <c:pt idx="142">
                  <c:v>31641</c:v>
                </c:pt>
                <c:pt idx="143">
                  <c:v>31490</c:v>
                </c:pt>
                <c:pt idx="144">
                  <c:v>31586</c:v>
                </c:pt>
                <c:pt idx="145">
                  <c:v>31915</c:v>
                </c:pt>
                <c:pt idx="146">
                  <c:v>32290</c:v>
                </c:pt>
                <c:pt idx="147">
                  <c:v>32237</c:v>
                </c:pt>
                <c:pt idx="148">
                  <c:v>32638</c:v>
                </c:pt>
                <c:pt idx="149">
                  <c:v>33028</c:v>
                </c:pt>
                <c:pt idx="150">
                  <c:v>33775</c:v>
                </c:pt>
                <c:pt idx="151">
                  <c:v>35148</c:v>
                </c:pt>
                <c:pt idx="152">
                  <c:v>36385</c:v>
                </c:pt>
                <c:pt idx="153">
                  <c:v>36317</c:v>
                </c:pt>
                <c:pt idx="154">
                  <c:v>36831</c:v>
                </c:pt>
                <c:pt idx="155">
                  <c:v>37263</c:v>
                </c:pt>
                <c:pt idx="156">
                  <c:v>37139</c:v>
                </c:pt>
                <c:pt idx="157">
                  <c:v>37523</c:v>
                </c:pt>
                <c:pt idx="158">
                  <c:v>37485</c:v>
                </c:pt>
                <c:pt idx="159">
                  <c:v>37501</c:v>
                </c:pt>
                <c:pt idx="160">
                  <c:v>37142</c:v>
                </c:pt>
                <c:pt idx="161">
                  <c:v>36490</c:v>
                </c:pt>
                <c:pt idx="162">
                  <c:v>35436</c:v>
                </c:pt>
                <c:pt idx="163">
                  <c:v>34441</c:v>
                </c:pt>
                <c:pt idx="164">
                  <c:v>33230</c:v>
                </c:pt>
                <c:pt idx="165">
                  <c:v>32493</c:v>
                </c:pt>
                <c:pt idx="166">
                  <c:v>32020</c:v>
                </c:pt>
                <c:pt idx="167">
                  <c:v>32002</c:v>
                </c:pt>
                <c:pt idx="168">
                  <c:v>32507</c:v>
                </c:pt>
                <c:pt idx="169">
                  <c:v>32518</c:v>
                </c:pt>
                <c:pt idx="170">
                  <c:v>32581</c:v>
                </c:pt>
                <c:pt idx="171">
                  <c:v>32853</c:v>
                </c:pt>
                <c:pt idx="172">
                  <c:v>33236</c:v>
                </c:pt>
                <c:pt idx="173">
                  <c:v>34702</c:v>
                </c:pt>
                <c:pt idx="174">
                  <c:v>36246</c:v>
                </c:pt>
                <c:pt idx="175">
                  <c:v>37244</c:v>
                </c:pt>
                <c:pt idx="176">
                  <c:v>38330</c:v>
                </c:pt>
                <c:pt idx="177">
                  <c:v>39124</c:v>
                </c:pt>
                <c:pt idx="178">
                  <c:v>40222</c:v>
                </c:pt>
                <c:pt idx="179">
                  <c:v>40514</c:v>
                </c:pt>
                <c:pt idx="180">
                  <c:v>40566</c:v>
                </c:pt>
                <c:pt idx="181">
                  <c:v>41129</c:v>
                </c:pt>
                <c:pt idx="182">
                  <c:v>41479</c:v>
                </c:pt>
                <c:pt idx="183">
                  <c:v>41576</c:v>
                </c:pt>
                <c:pt idx="184">
                  <c:v>41247</c:v>
                </c:pt>
                <c:pt idx="185">
                  <c:v>40639</c:v>
                </c:pt>
                <c:pt idx="186">
                  <c:v>40517</c:v>
                </c:pt>
                <c:pt idx="187">
                  <c:v>40881</c:v>
                </c:pt>
                <c:pt idx="188">
                  <c:v>41319</c:v>
                </c:pt>
                <c:pt idx="189">
                  <c:v>41739</c:v>
                </c:pt>
                <c:pt idx="190">
                  <c:v>41287</c:v>
                </c:pt>
                <c:pt idx="191">
                  <c:v>41107</c:v>
                </c:pt>
                <c:pt idx="192">
                  <c:v>40348</c:v>
                </c:pt>
                <c:pt idx="193">
                  <c:v>39341</c:v>
                </c:pt>
                <c:pt idx="194">
                  <c:v>38728</c:v>
                </c:pt>
                <c:pt idx="195">
                  <c:v>37934</c:v>
                </c:pt>
                <c:pt idx="196">
                  <c:v>38347</c:v>
                </c:pt>
                <c:pt idx="197">
                  <c:v>38729</c:v>
                </c:pt>
                <c:pt idx="198">
                  <c:v>38896</c:v>
                </c:pt>
                <c:pt idx="199">
                  <c:v>39555</c:v>
                </c:pt>
                <c:pt idx="200">
                  <c:v>39054</c:v>
                </c:pt>
                <c:pt idx="201">
                  <c:v>38874</c:v>
                </c:pt>
                <c:pt idx="202">
                  <c:v>38538</c:v>
                </c:pt>
                <c:pt idx="203">
                  <c:v>37919</c:v>
                </c:pt>
                <c:pt idx="204">
                  <c:v>37673</c:v>
                </c:pt>
                <c:pt idx="205">
                  <c:v>37737</c:v>
                </c:pt>
                <c:pt idx="206">
                  <c:v>37402</c:v>
                </c:pt>
                <c:pt idx="207">
                  <c:v>37637</c:v>
                </c:pt>
                <c:pt idx="208">
                  <c:v>37991</c:v>
                </c:pt>
                <c:pt idx="209">
                  <c:v>38609</c:v>
                </c:pt>
                <c:pt idx="210">
                  <c:v>39134</c:v>
                </c:pt>
                <c:pt idx="211">
                  <c:v>38581</c:v>
                </c:pt>
                <c:pt idx="212">
                  <c:v>38167</c:v>
                </c:pt>
                <c:pt idx="213">
                  <c:v>37847</c:v>
                </c:pt>
                <c:pt idx="214">
                  <c:v>38244</c:v>
                </c:pt>
                <c:pt idx="215">
                  <c:v>39696</c:v>
                </c:pt>
                <c:pt idx="216">
                  <c:v>41900</c:v>
                </c:pt>
                <c:pt idx="217">
                  <c:v>43182</c:v>
                </c:pt>
                <c:pt idx="218">
                  <c:v>44239</c:v>
                </c:pt>
                <c:pt idx="219">
                  <c:v>45090</c:v>
                </c:pt>
                <c:pt idx="220">
                  <c:v>44688</c:v>
                </c:pt>
                <c:pt idx="221">
                  <c:v>43719</c:v>
                </c:pt>
                <c:pt idx="222">
                  <c:v>42598</c:v>
                </c:pt>
                <c:pt idx="223">
                  <c:v>42011</c:v>
                </c:pt>
                <c:pt idx="224">
                  <c:v>42695</c:v>
                </c:pt>
                <c:pt idx="225">
                  <c:v>43910</c:v>
                </c:pt>
                <c:pt idx="226">
                  <c:v>45468</c:v>
                </c:pt>
                <c:pt idx="227">
                  <c:v>46265</c:v>
                </c:pt>
                <c:pt idx="228">
                  <c:v>46257</c:v>
                </c:pt>
                <c:pt idx="229">
                  <c:v>46770</c:v>
                </c:pt>
                <c:pt idx="230">
                  <c:v>46960</c:v>
                </c:pt>
                <c:pt idx="231">
                  <c:v>46538</c:v>
                </c:pt>
                <c:pt idx="232">
                  <c:v>45872</c:v>
                </c:pt>
                <c:pt idx="233">
                  <c:v>45091</c:v>
                </c:pt>
                <c:pt idx="234">
                  <c:v>44874</c:v>
                </c:pt>
                <c:pt idx="235">
                  <c:v>44930</c:v>
                </c:pt>
                <c:pt idx="236">
                  <c:v>45233</c:v>
                </c:pt>
                <c:pt idx="237">
                  <c:v>45178</c:v>
                </c:pt>
                <c:pt idx="238">
                  <c:v>44580</c:v>
                </c:pt>
                <c:pt idx="239">
                  <c:v>44297</c:v>
                </c:pt>
                <c:pt idx="240">
                  <c:v>43855</c:v>
                </c:pt>
                <c:pt idx="241">
                  <c:v>43505</c:v>
                </c:pt>
                <c:pt idx="242">
                  <c:v>44000</c:v>
                </c:pt>
                <c:pt idx="243">
                  <c:v>44627</c:v>
                </c:pt>
                <c:pt idx="244">
                  <c:v>45347</c:v>
                </c:pt>
                <c:pt idx="245">
                  <c:v>45655</c:v>
                </c:pt>
                <c:pt idx="246">
                  <c:v>45455</c:v>
                </c:pt>
                <c:pt idx="247">
                  <c:v>45113</c:v>
                </c:pt>
                <c:pt idx="248">
                  <c:v>44732</c:v>
                </c:pt>
                <c:pt idx="249">
                  <c:v>44693</c:v>
                </c:pt>
                <c:pt idx="250">
                  <c:v>44570</c:v>
                </c:pt>
                <c:pt idx="251">
                  <c:v>44264</c:v>
                </c:pt>
                <c:pt idx="252">
                  <c:v>44654</c:v>
                </c:pt>
                <c:pt idx="253">
                  <c:v>44717</c:v>
                </c:pt>
                <c:pt idx="254">
                  <c:v>44512</c:v>
                </c:pt>
                <c:pt idx="255">
                  <c:v>44721</c:v>
                </c:pt>
                <c:pt idx="256">
                  <c:v>44926</c:v>
                </c:pt>
                <c:pt idx="257">
                  <c:v>45135</c:v>
                </c:pt>
                <c:pt idx="258">
                  <c:v>45331</c:v>
                </c:pt>
                <c:pt idx="259">
                  <c:v>45479</c:v>
                </c:pt>
                <c:pt idx="260">
                  <c:v>44923</c:v>
                </c:pt>
                <c:pt idx="261">
                  <c:v>44209</c:v>
                </c:pt>
                <c:pt idx="262">
                  <c:v>43777</c:v>
                </c:pt>
                <c:pt idx="263">
                  <c:v>43191</c:v>
                </c:pt>
                <c:pt idx="264">
                  <c:v>42614</c:v>
                </c:pt>
                <c:pt idx="265">
                  <c:v>42114</c:v>
                </c:pt>
                <c:pt idx="266">
                  <c:v>42009</c:v>
                </c:pt>
                <c:pt idx="267">
                  <c:v>41736</c:v>
                </c:pt>
                <c:pt idx="268">
                  <c:v>41812</c:v>
                </c:pt>
                <c:pt idx="269">
                  <c:v>42309</c:v>
                </c:pt>
                <c:pt idx="270">
                  <c:v>43044</c:v>
                </c:pt>
                <c:pt idx="271">
                  <c:v>43257</c:v>
                </c:pt>
                <c:pt idx="272">
                  <c:v>43671</c:v>
                </c:pt>
                <c:pt idx="273">
                  <c:v>43628</c:v>
                </c:pt>
                <c:pt idx="274">
                  <c:v>43215</c:v>
                </c:pt>
                <c:pt idx="275">
                  <c:v>43061</c:v>
                </c:pt>
                <c:pt idx="276">
                  <c:v>43024</c:v>
                </c:pt>
                <c:pt idx="277">
                  <c:v>43157</c:v>
                </c:pt>
                <c:pt idx="278">
                  <c:v>42848</c:v>
                </c:pt>
                <c:pt idx="279">
                  <c:v>42450</c:v>
                </c:pt>
                <c:pt idx="280">
                  <c:v>41645</c:v>
                </c:pt>
                <c:pt idx="281">
                  <c:v>41155</c:v>
                </c:pt>
                <c:pt idx="282">
                  <c:v>41368</c:v>
                </c:pt>
                <c:pt idx="283">
                  <c:v>42336</c:v>
                </c:pt>
                <c:pt idx="284">
                  <c:v>43204</c:v>
                </c:pt>
                <c:pt idx="285">
                  <c:v>44452</c:v>
                </c:pt>
                <c:pt idx="286">
                  <c:v>44858</c:v>
                </c:pt>
                <c:pt idx="287">
                  <c:v>45089</c:v>
                </c:pt>
                <c:pt idx="288">
                  <c:v>45113</c:v>
                </c:pt>
                <c:pt idx="289">
                  <c:v>44719</c:v>
                </c:pt>
                <c:pt idx="290">
                  <c:v>44493</c:v>
                </c:pt>
                <c:pt idx="291">
                  <c:v>44475</c:v>
                </c:pt>
                <c:pt idx="292">
                  <c:v>44751</c:v>
                </c:pt>
                <c:pt idx="293">
                  <c:v>44541</c:v>
                </c:pt>
                <c:pt idx="294">
                  <c:v>44377</c:v>
                </c:pt>
                <c:pt idx="295">
                  <c:v>44411</c:v>
                </c:pt>
                <c:pt idx="296">
                  <c:v>44679</c:v>
                </c:pt>
                <c:pt idx="297">
                  <c:v>44250</c:v>
                </c:pt>
                <c:pt idx="298">
                  <c:v>44349</c:v>
                </c:pt>
                <c:pt idx="299">
                  <c:v>44267</c:v>
                </c:pt>
                <c:pt idx="300">
                  <c:v>44071</c:v>
                </c:pt>
                <c:pt idx="301">
                  <c:v>43936</c:v>
                </c:pt>
                <c:pt idx="302">
                  <c:v>44537</c:v>
                </c:pt>
                <c:pt idx="303">
                  <c:v>45011</c:v>
                </c:pt>
                <c:pt idx="304">
                  <c:v>45391</c:v>
                </c:pt>
                <c:pt idx="305">
                  <c:v>45419</c:v>
                </c:pt>
                <c:pt idx="306">
                  <c:v>44413</c:v>
                </c:pt>
                <c:pt idx="307">
                  <c:v>43341</c:v>
                </c:pt>
                <c:pt idx="308">
                  <c:v>42562</c:v>
                </c:pt>
                <c:pt idx="309">
                  <c:v>41843</c:v>
                </c:pt>
                <c:pt idx="310">
                  <c:v>41534</c:v>
                </c:pt>
                <c:pt idx="311">
                  <c:v>41283</c:v>
                </c:pt>
                <c:pt idx="312">
                  <c:v>41325</c:v>
                </c:pt>
                <c:pt idx="313">
                  <c:v>41810</c:v>
                </c:pt>
                <c:pt idx="314">
                  <c:v>42263</c:v>
                </c:pt>
                <c:pt idx="315">
                  <c:v>42325</c:v>
                </c:pt>
                <c:pt idx="316">
                  <c:v>42201</c:v>
                </c:pt>
                <c:pt idx="317">
                  <c:v>41981</c:v>
                </c:pt>
                <c:pt idx="318">
                  <c:v>42044</c:v>
                </c:pt>
                <c:pt idx="319">
                  <c:v>42224</c:v>
                </c:pt>
                <c:pt idx="320">
                  <c:v>41839</c:v>
                </c:pt>
                <c:pt idx="321">
                  <c:v>41864</c:v>
                </c:pt>
                <c:pt idx="322">
                  <c:v>41297</c:v>
                </c:pt>
                <c:pt idx="323">
                  <c:v>41051</c:v>
                </c:pt>
                <c:pt idx="324" formatCode="0">
                  <c:v>41066.481225000003</c:v>
                </c:pt>
                <c:pt idx="325" formatCode="0">
                  <c:v>41252.071199999998</c:v>
                </c:pt>
                <c:pt idx="326" formatCode="0">
                  <c:v>41166.621124999998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B7-493B-B1CF-E067569DF1CB}"/>
            </c:ext>
          </c:extLst>
        </c:ser>
        <c:ser>
          <c:idx val="2"/>
          <c:order val="2"/>
          <c:tx>
            <c:strRef>
              <c:f>'Not in LF counts'!$D$1</c:f>
              <c:strCache>
                <c:ptCount val="1"/>
                <c:pt idx="0">
                  <c:v>Other</c:v>
                </c:pt>
              </c:strCache>
            </c:strRef>
          </c:tx>
          <c:spPr>
            <a:ln w="44450" cap="rnd">
              <a:solidFill>
                <a:schemeClr val="bg2">
                  <a:lumMod val="2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'Not in LF counts'!$A$13:$A$339</c:f>
              <c:numCache>
                <c:formatCode>m/d/yyyy</c:formatCode>
                <c:ptCount val="327"/>
                <c:pt idx="0">
                  <c:v>34669</c:v>
                </c:pt>
                <c:pt idx="1">
                  <c:v>34700</c:v>
                </c:pt>
                <c:pt idx="2">
                  <c:v>34731</c:v>
                </c:pt>
                <c:pt idx="3">
                  <c:v>34759</c:v>
                </c:pt>
                <c:pt idx="4">
                  <c:v>34790</c:v>
                </c:pt>
                <c:pt idx="5">
                  <c:v>34820</c:v>
                </c:pt>
                <c:pt idx="6">
                  <c:v>34851</c:v>
                </c:pt>
                <c:pt idx="7">
                  <c:v>34881</c:v>
                </c:pt>
                <c:pt idx="8">
                  <c:v>34912</c:v>
                </c:pt>
                <c:pt idx="9">
                  <c:v>34943</c:v>
                </c:pt>
                <c:pt idx="10">
                  <c:v>34973</c:v>
                </c:pt>
                <c:pt idx="11">
                  <c:v>35004</c:v>
                </c:pt>
                <c:pt idx="12">
                  <c:v>35034</c:v>
                </c:pt>
                <c:pt idx="13">
                  <c:v>35065</c:v>
                </c:pt>
                <c:pt idx="14">
                  <c:v>35096</c:v>
                </c:pt>
                <c:pt idx="15">
                  <c:v>35125</c:v>
                </c:pt>
                <c:pt idx="16">
                  <c:v>35156</c:v>
                </c:pt>
                <c:pt idx="17">
                  <c:v>35186</c:v>
                </c:pt>
                <c:pt idx="18">
                  <c:v>35217</c:v>
                </c:pt>
                <c:pt idx="19">
                  <c:v>35247</c:v>
                </c:pt>
                <c:pt idx="20">
                  <c:v>35278</c:v>
                </c:pt>
                <c:pt idx="21">
                  <c:v>35309</c:v>
                </c:pt>
                <c:pt idx="22">
                  <c:v>35339</c:v>
                </c:pt>
                <c:pt idx="23">
                  <c:v>35370</c:v>
                </c:pt>
                <c:pt idx="24">
                  <c:v>35400</c:v>
                </c:pt>
                <c:pt idx="25">
                  <c:v>35431</c:v>
                </c:pt>
                <c:pt idx="26">
                  <c:v>35462</c:v>
                </c:pt>
                <c:pt idx="27">
                  <c:v>35490</c:v>
                </c:pt>
                <c:pt idx="28">
                  <c:v>35521</c:v>
                </c:pt>
                <c:pt idx="29">
                  <c:v>35551</c:v>
                </c:pt>
                <c:pt idx="30">
                  <c:v>35582</c:v>
                </c:pt>
                <c:pt idx="31">
                  <c:v>35612</c:v>
                </c:pt>
                <c:pt idx="32">
                  <c:v>35643</c:v>
                </c:pt>
                <c:pt idx="33">
                  <c:v>35674</c:v>
                </c:pt>
                <c:pt idx="34">
                  <c:v>35704</c:v>
                </c:pt>
                <c:pt idx="35">
                  <c:v>35735</c:v>
                </c:pt>
                <c:pt idx="36">
                  <c:v>35765</c:v>
                </c:pt>
                <c:pt idx="37">
                  <c:v>35796</c:v>
                </c:pt>
                <c:pt idx="38">
                  <c:v>35827</c:v>
                </c:pt>
                <c:pt idx="39">
                  <c:v>35855</c:v>
                </c:pt>
                <c:pt idx="40">
                  <c:v>35886</c:v>
                </c:pt>
                <c:pt idx="41">
                  <c:v>35916</c:v>
                </c:pt>
                <c:pt idx="42">
                  <c:v>35947</c:v>
                </c:pt>
                <c:pt idx="43">
                  <c:v>35977</c:v>
                </c:pt>
                <c:pt idx="44">
                  <c:v>36008</c:v>
                </c:pt>
                <c:pt idx="45">
                  <c:v>36039</c:v>
                </c:pt>
                <c:pt idx="46">
                  <c:v>36069</c:v>
                </c:pt>
                <c:pt idx="47">
                  <c:v>36100</c:v>
                </c:pt>
                <c:pt idx="48">
                  <c:v>36130</c:v>
                </c:pt>
                <c:pt idx="49">
                  <c:v>36161</c:v>
                </c:pt>
                <c:pt idx="50">
                  <c:v>36192</c:v>
                </c:pt>
                <c:pt idx="51">
                  <c:v>36220</c:v>
                </c:pt>
                <c:pt idx="52">
                  <c:v>36251</c:v>
                </c:pt>
                <c:pt idx="53">
                  <c:v>36281</c:v>
                </c:pt>
                <c:pt idx="54">
                  <c:v>36312</c:v>
                </c:pt>
                <c:pt idx="55">
                  <c:v>36342</c:v>
                </c:pt>
                <c:pt idx="56">
                  <c:v>36373</c:v>
                </c:pt>
                <c:pt idx="57">
                  <c:v>36404</c:v>
                </c:pt>
                <c:pt idx="58">
                  <c:v>36434</c:v>
                </c:pt>
                <c:pt idx="59">
                  <c:v>36465</c:v>
                </c:pt>
                <c:pt idx="60">
                  <c:v>36495</c:v>
                </c:pt>
                <c:pt idx="61">
                  <c:v>36526</c:v>
                </c:pt>
                <c:pt idx="62">
                  <c:v>36557</c:v>
                </c:pt>
                <c:pt idx="63">
                  <c:v>36586</c:v>
                </c:pt>
                <c:pt idx="64">
                  <c:v>36617</c:v>
                </c:pt>
                <c:pt idx="65">
                  <c:v>36647</c:v>
                </c:pt>
                <c:pt idx="66">
                  <c:v>36678</c:v>
                </c:pt>
                <c:pt idx="67">
                  <c:v>36708</c:v>
                </c:pt>
                <c:pt idx="68">
                  <c:v>36739</c:v>
                </c:pt>
                <c:pt idx="69">
                  <c:v>36770</c:v>
                </c:pt>
                <c:pt idx="70">
                  <c:v>36800</c:v>
                </c:pt>
                <c:pt idx="71">
                  <c:v>36831</c:v>
                </c:pt>
                <c:pt idx="72">
                  <c:v>36861</c:v>
                </c:pt>
                <c:pt idx="73">
                  <c:v>36892</c:v>
                </c:pt>
                <c:pt idx="74">
                  <c:v>36923</c:v>
                </c:pt>
                <c:pt idx="75">
                  <c:v>36951</c:v>
                </c:pt>
                <c:pt idx="76">
                  <c:v>36982</c:v>
                </c:pt>
                <c:pt idx="77">
                  <c:v>37012</c:v>
                </c:pt>
                <c:pt idx="78">
                  <c:v>37043</c:v>
                </c:pt>
                <c:pt idx="79">
                  <c:v>37073</c:v>
                </c:pt>
                <c:pt idx="80">
                  <c:v>37104</c:v>
                </c:pt>
                <c:pt idx="81">
                  <c:v>37135</c:v>
                </c:pt>
                <c:pt idx="82">
                  <c:v>37165</c:v>
                </c:pt>
                <c:pt idx="83">
                  <c:v>37196</c:v>
                </c:pt>
                <c:pt idx="84">
                  <c:v>37226</c:v>
                </c:pt>
                <c:pt idx="85">
                  <c:v>37257</c:v>
                </c:pt>
                <c:pt idx="86">
                  <c:v>37288</c:v>
                </c:pt>
                <c:pt idx="87">
                  <c:v>37316</c:v>
                </c:pt>
                <c:pt idx="88">
                  <c:v>37347</c:v>
                </c:pt>
                <c:pt idx="89">
                  <c:v>37377</c:v>
                </c:pt>
                <c:pt idx="90">
                  <c:v>37408</c:v>
                </c:pt>
                <c:pt idx="91">
                  <c:v>37438</c:v>
                </c:pt>
                <c:pt idx="92">
                  <c:v>37469</c:v>
                </c:pt>
                <c:pt idx="93">
                  <c:v>37500</c:v>
                </c:pt>
                <c:pt idx="94">
                  <c:v>37530</c:v>
                </c:pt>
                <c:pt idx="95">
                  <c:v>37561</c:v>
                </c:pt>
                <c:pt idx="96">
                  <c:v>37591</c:v>
                </c:pt>
                <c:pt idx="97">
                  <c:v>37622</c:v>
                </c:pt>
                <c:pt idx="98">
                  <c:v>37653</c:v>
                </c:pt>
                <c:pt idx="99">
                  <c:v>37681</c:v>
                </c:pt>
                <c:pt idx="100">
                  <c:v>37712</c:v>
                </c:pt>
                <c:pt idx="101">
                  <c:v>37742</c:v>
                </c:pt>
                <c:pt idx="102">
                  <c:v>37773</c:v>
                </c:pt>
                <c:pt idx="103">
                  <c:v>37803</c:v>
                </c:pt>
                <c:pt idx="104">
                  <c:v>37834</c:v>
                </c:pt>
                <c:pt idx="105">
                  <c:v>37865</c:v>
                </c:pt>
                <c:pt idx="106">
                  <c:v>37895</c:v>
                </c:pt>
                <c:pt idx="107">
                  <c:v>37926</c:v>
                </c:pt>
                <c:pt idx="108">
                  <c:v>37956</c:v>
                </c:pt>
                <c:pt idx="109">
                  <c:v>37987</c:v>
                </c:pt>
                <c:pt idx="110">
                  <c:v>38018</c:v>
                </c:pt>
                <c:pt idx="111">
                  <c:v>38047</c:v>
                </c:pt>
                <c:pt idx="112">
                  <c:v>38078</c:v>
                </c:pt>
                <c:pt idx="113">
                  <c:v>38108</c:v>
                </c:pt>
                <c:pt idx="114">
                  <c:v>38139</c:v>
                </c:pt>
                <c:pt idx="115">
                  <c:v>38169</c:v>
                </c:pt>
                <c:pt idx="116">
                  <c:v>38200</c:v>
                </c:pt>
                <c:pt idx="117">
                  <c:v>38231</c:v>
                </c:pt>
                <c:pt idx="118">
                  <c:v>38261</c:v>
                </c:pt>
                <c:pt idx="119">
                  <c:v>38292</c:v>
                </c:pt>
                <c:pt idx="120">
                  <c:v>38322</c:v>
                </c:pt>
                <c:pt idx="121">
                  <c:v>38353</c:v>
                </c:pt>
                <c:pt idx="122">
                  <c:v>38384</c:v>
                </c:pt>
                <c:pt idx="123">
                  <c:v>38412</c:v>
                </c:pt>
                <c:pt idx="124">
                  <c:v>38443</c:v>
                </c:pt>
                <c:pt idx="125">
                  <c:v>38473</c:v>
                </c:pt>
                <c:pt idx="126">
                  <c:v>38504</c:v>
                </c:pt>
                <c:pt idx="127">
                  <c:v>38534</c:v>
                </c:pt>
                <c:pt idx="128">
                  <c:v>38565</c:v>
                </c:pt>
                <c:pt idx="129">
                  <c:v>38596</c:v>
                </c:pt>
                <c:pt idx="130">
                  <c:v>38626</c:v>
                </c:pt>
                <c:pt idx="131">
                  <c:v>38657</c:v>
                </c:pt>
                <c:pt idx="132">
                  <c:v>38687</c:v>
                </c:pt>
                <c:pt idx="133">
                  <c:v>38718</c:v>
                </c:pt>
                <c:pt idx="134">
                  <c:v>38749</c:v>
                </c:pt>
                <c:pt idx="135">
                  <c:v>38777</c:v>
                </c:pt>
                <c:pt idx="136">
                  <c:v>38808</c:v>
                </c:pt>
                <c:pt idx="137">
                  <c:v>38838</c:v>
                </c:pt>
                <c:pt idx="138">
                  <c:v>38869</c:v>
                </c:pt>
                <c:pt idx="139">
                  <c:v>38899</c:v>
                </c:pt>
                <c:pt idx="140">
                  <c:v>38930</c:v>
                </c:pt>
                <c:pt idx="141">
                  <c:v>38961</c:v>
                </c:pt>
                <c:pt idx="142">
                  <c:v>38991</c:v>
                </c:pt>
                <c:pt idx="143">
                  <c:v>39022</c:v>
                </c:pt>
                <c:pt idx="144">
                  <c:v>39052</c:v>
                </c:pt>
                <c:pt idx="145">
                  <c:v>39083</c:v>
                </c:pt>
                <c:pt idx="146">
                  <c:v>39114</c:v>
                </c:pt>
                <c:pt idx="147">
                  <c:v>39142</c:v>
                </c:pt>
                <c:pt idx="148">
                  <c:v>39173</c:v>
                </c:pt>
                <c:pt idx="149">
                  <c:v>39203</c:v>
                </c:pt>
                <c:pt idx="150">
                  <c:v>39234</c:v>
                </c:pt>
                <c:pt idx="151">
                  <c:v>39264</c:v>
                </c:pt>
                <c:pt idx="152">
                  <c:v>39295</c:v>
                </c:pt>
                <c:pt idx="153">
                  <c:v>39326</c:v>
                </c:pt>
                <c:pt idx="154">
                  <c:v>39356</c:v>
                </c:pt>
                <c:pt idx="155">
                  <c:v>39387</c:v>
                </c:pt>
                <c:pt idx="156">
                  <c:v>39417</c:v>
                </c:pt>
                <c:pt idx="157">
                  <c:v>39448</c:v>
                </c:pt>
                <c:pt idx="158">
                  <c:v>39479</c:v>
                </c:pt>
                <c:pt idx="159">
                  <c:v>39508</c:v>
                </c:pt>
                <c:pt idx="160">
                  <c:v>39539</c:v>
                </c:pt>
                <c:pt idx="161">
                  <c:v>39569</c:v>
                </c:pt>
                <c:pt idx="162">
                  <c:v>39600</c:v>
                </c:pt>
                <c:pt idx="163">
                  <c:v>39630</c:v>
                </c:pt>
                <c:pt idx="164">
                  <c:v>39661</c:v>
                </c:pt>
                <c:pt idx="165">
                  <c:v>39692</c:v>
                </c:pt>
                <c:pt idx="166">
                  <c:v>39722</c:v>
                </c:pt>
                <c:pt idx="167">
                  <c:v>39753</c:v>
                </c:pt>
                <c:pt idx="168">
                  <c:v>39783</c:v>
                </c:pt>
                <c:pt idx="169">
                  <c:v>39814</c:v>
                </c:pt>
                <c:pt idx="170">
                  <c:v>39845</c:v>
                </c:pt>
                <c:pt idx="171">
                  <c:v>39873</c:v>
                </c:pt>
                <c:pt idx="172">
                  <c:v>39904</c:v>
                </c:pt>
                <c:pt idx="173">
                  <c:v>39934</c:v>
                </c:pt>
                <c:pt idx="174">
                  <c:v>39965</c:v>
                </c:pt>
                <c:pt idx="175">
                  <c:v>39995</c:v>
                </c:pt>
                <c:pt idx="176">
                  <c:v>40026</c:v>
                </c:pt>
                <c:pt idx="177">
                  <c:v>40057</c:v>
                </c:pt>
                <c:pt idx="178">
                  <c:v>40087</c:v>
                </c:pt>
                <c:pt idx="179">
                  <c:v>40118</c:v>
                </c:pt>
                <c:pt idx="180">
                  <c:v>40148</c:v>
                </c:pt>
                <c:pt idx="181">
                  <c:v>40179</c:v>
                </c:pt>
                <c:pt idx="182">
                  <c:v>40210</c:v>
                </c:pt>
                <c:pt idx="183">
                  <c:v>40238</c:v>
                </c:pt>
                <c:pt idx="184">
                  <c:v>40269</c:v>
                </c:pt>
                <c:pt idx="185">
                  <c:v>40299</c:v>
                </c:pt>
                <c:pt idx="186">
                  <c:v>40330</c:v>
                </c:pt>
                <c:pt idx="187">
                  <c:v>40360</c:v>
                </c:pt>
                <c:pt idx="188">
                  <c:v>40391</c:v>
                </c:pt>
                <c:pt idx="189">
                  <c:v>40422</c:v>
                </c:pt>
                <c:pt idx="190">
                  <c:v>40452</c:v>
                </c:pt>
                <c:pt idx="191">
                  <c:v>40483</c:v>
                </c:pt>
                <c:pt idx="192">
                  <c:v>40513</c:v>
                </c:pt>
                <c:pt idx="193">
                  <c:v>40544</c:v>
                </c:pt>
                <c:pt idx="194">
                  <c:v>40575</c:v>
                </c:pt>
                <c:pt idx="195">
                  <c:v>40603</c:v>
                </c:pt>
                <c:pt idx="196">
                  <c:v>40634</c:v>
                </c:pt>
                <c:pt idx="197">
                  <c:v>40664</c:v>
                </c:pt>
                <c:pt idx="198">
                  <c:v>40695</c:v>
                </c:pt>
                <c:pt idx="199">
                  <c:v>40725</c:v>
                </c:pt>
                <c:pt idx="200">
                  <c:v>40756</c:v>
                </c:pt>
                <c:pt idx="201">
                  <c:v>40787</c:v>
                </c:pt>
                <c:pt idx="202">
                  <c:v>40817</c:v>
                </c:pt>
                <c:pt idx="203">
                  <c:v>40848</c:v>
                </c:pt>
                <c:pt idx="204">
                  <c:v>40878</c:v>
                </c:pt>
                <c:pt idx="205">
                  <c:v>40909</c:v>
                </c:pt>
                <c:pt idx="206">
                  <c:v>40940</c:v>
                </c:pt>
                <c:pt idx="207">
                  <c:v>40969</c:v>
                </c:pt>
                <c:pt idx="208">
                  <c:v>41000</c:v>
                </c:pt>
                <c:pt idx="209">
                  <c:v>41030</c:v>
                </c:pt>
                <c:pt idx="210">
                  <c:v>41061</c:v>
                </c:pt>
                <c:pt idx="211">
                  <c:v>41091</c:v>
                </c:pt>
                <c:pt idx="212">
                  <c:v>41122</c:v>
                </c:pt>
                <c:pt idx="213">
                  <c:v>41153</c:v>
                </c:pt>
                <c:pt idx="214">
                  <c:v>41183</c:v>
                </c:pt>
                <c:pt idx="215">
                  <c:v>41214</c:v>
                </c:pt>
                <c:pt idx="216">
                  <c:v>41244</c:v>
                </c:pt>
                <c:pt idx="217">
                  <c:v>41275</c:v>
                </c:pt>
                <c:pt idx="218">
                  <c:v>41306</c:v>
                </c:pt>
                <c:pt idx="219">
                  <c:v>41334</c:v>
                </c:pt>
                <c:pt idx="220">
                  <c:v>41365</c:v>
                </c:pt>
                <c:pt idx="221">
                  <c:v>41395</c:v>
                </c:pt>
                <c:pt idx="222">
                  <c:v>41426</c:v>
                </c:pt>
                <c:pt idx="223">
                  <c:v>41456</c:v>
                </c:pt>
                <c:pt idx="224">
                  <c:v>41487</c:v>
                </c:pt>
                <c:pt idx="225">
                  <c:v>41518</c:v>
                </c:pt>
                <c:pt idx="226">
                  <c:v>41548</c:v>
                </c:pt>
                <c:pt idx="227">
                  <c:v>41579</c:v>
                </c:pt>
                <c:pt idx="228">
                  <c:v>41609</c:v>
                </c:pt>
                <c:pt idx="229">
                  <c:v>41640</c:v>
                </c:pt>
                <c:pt idx="230">
                  <c:v>41671</c:v>
                </c:pt>
                <c:pt idx="231">
                  <c:v>41699</c:v>
                </c:pt>
                <c:pt idx="232">
                  <c:v>41730</c:v>
                </c:pt>
                <c:pt idx="233">
                  <c:v>41760</c:v>
                </c:pt>
                <c:pt idx="234">
                  <c:v>41791</c:v>
                </c:pt>
                <c:pt idx="235">
                  <c:v>41821</c:v>
                </c:pt>
                <c:pt idx="236">
                  <c:v>41852</c:v>
                </c:pt>
                <c:pt idx="237">
                  <c:v>41883</c:v>
                </c:pt>
                <c:pt idx="238">
                  <c:v>41913</c:v>
                </c:pt>
                <c:pt idx="239">
                  <c:v>41944</c:v>
                </c:pt>
                <c:pt idx="240">
                  <c:v>41974</c:v>
                </c:pt>
                <c:pt idx="241">
                  <c:v>42005</c:v>
                </c:pt>
                <c:pt idx="242">
                  <c:v>42036</c:v>
                </c:pt>
                <c:pt idx="243">
                  <c:v>42064</c:v>
                </c:pt>
                <c:pt idx="244">
                  <c:v>42095</c:v>
                </c:pt>
                <c:pt idx="245">
                  <c:v>42125</c:v>
                </c:pt>
                <c:pt idx="246">
                  <c:v>42156</c:v>
                </c:pt>
                <c:pt idx="247">
                  <c:v>42186</c:v>
                </c:pt>
                <c:pt idx="248">
                  <c:v>42217</c:v>
                </c:pt>
                <c:pt idx="249">
                  <c:v>42248</c:v>
                </c:pt>
                <c:pt idx="250">
                  <c:v>42278</c:v>
                </c:pt>
                <c:pt idx="251">
                  <c:v>42309</c:v>
                </c:pt>
                <c:pt idx="252">
                  <c:v>42339</c:v>
                </c:pt>
                <c:pt idx="253">
                  <c:v>42370</c:v>
                </c:pt>
                <c:pt idx="254">
                  <c:v>42401</c:v>
                </c:pt>
                <c:pt idx="255">
                  <c:v>42430</c:v>
                </c:pt>
                <c:pt idx="256">
                  <c:v>42461</c:v>
                </c:pt>
                <c:pt idx="257">
                  <c:v>42491</c:v>
                </c:pt>
                <c:pt idx="258">
                  <c:v>42522</c:v>
                </c:pt>
                <c:pt idx="259">
                  <c:v>42552</c:v>
                </c:pt>
                <c:pt idx="260">
                  <c:v>42583</c:v>
                </c:pt>
                <c:pt idx="261">
                  <c:v>42614</c:v>
                </c:pt>
                <c:pt idx="262">
                  <c:v>42644</c:v>
                </c:pt>
                <c:pt idx="263">
                  <c:v>42675</c:v>
                </c:pt>
                <c:pt idx="264">
                  <c:v>42705</c:v>
                </c:pt>
                <c:pt idx="265">
                  <c:v>42736</c:v>
                </c:pt>
                <c:pt idx="266">
                  <c:v>42767</c:v>
                </c:pt>
                <c:pt idx="267">
                  <c:v>42795</c:v>
                </c:pt>
                <c:pt idx="268">
                  <c:v>42826</c:v>
                </c:pt>
                <c:pt idx="269">
                  <c:v>42856</c:v>
                </c:pt>
                <c:pt idx="270">
                  <c:v>42887</c:v>
                </c:pt>
                <c:pt idx="271">
                  <c:v>42917</c:v>
                </c:pt>
                <c:pt idx="272">
                  <c:v>42948</c:v>
                </c:pt>
                <c:pt idx="273">
                  <c:v>42979</c:v>
                </c:pt>
                <c:pt idx="274">
                  <c:v>43009</c:v>
                </c:pt>
                <c:pt idx="275">
                  <c:v>43040</c:v>
                </c:pt>
                <c:pt idx="276">
                  <c:v>43070</c:v>
                </c:pt>
                <c:pt idx="277">
                  <c:v>43101</c:v>
                </c:pt>
                <c:pt idx="278">
                  <c:v>43132</c:v>
                </c:pt>
                <c:pt idx="279">
                  <c:v>43160</c:v>
                </c:pt>
                <c:pt idx="280">
                  <c:v>43191</c:v>
                </c:pt>
                <c:pt idx="281">
                  <c:v>43221</c:v>
                </c:pt>
                <c:pt idx="282">
                  <c:v>43252</c:v>
                </c:pt>
                <c:pt idx="283">
                  <c:v>43282</c:v>
                </c:pt>
                <c:pt idx="284">
                  <c:v>43313</c:v>
                </c:pt>
                <c:pt idx="285">
                  <c:v>43344</c:v>
                </c:pt>
                <c:pt idx="286">
                  <c:v>43374</c:v>
                </c:pt>
                <c:pt idx="287">
                  <c:v>43405</c:v>
                </c:pt>
                <c:pt idx="288">
                  <c:v>43435</c:v>
                </c:pt>
                <c:pt idx="289">
                  <c:v>43466</c:v>
                </c:pt>
                <c:pt idx="290">
                  <c:v>43497</c:v>
                </c:pt>
                <c:pt idx="291">
                  <c:v>43525</c:v>
                </c:pt>
                <c:pt idx="292">
                  <c:v>43556</c:v>
                </c:pt>
                <c:pt idx="293">
                  <c:v>43586</c:v>
                </c:pt>
                <c:pt idx="294">
                  <c:v>43617</c:v>
                </c:pt>
                <c:pt idx="295">
                  <c:v>43647</c:v>
                </c:pt>
                <c:pt idx="296">
                  <c:v>43678</c:v>
                </c:pt>
                <c:pt idx="297">
                  <c:v>43709</c:v>
                </c:pt>
                <c:pt idx="298">
                  <c:v>43739</c:v>
                </c:pt>
                <c:pt idx="299">
                  <c:v>43770</c:v>
                </c:pt>
                <c:pt idx="300">
                  <c:v>43800</c:v>
                </c:pt>
                <c:pt idx="301">
                  <c:v>43831</c:v>
                </c:pt>
                <c:pt idx="302">
                  <c:v>43862</c:v>
                </c:pt>
                <c:pt idx="303">
                  <c:v>43891</c:v>
                </c:pt>
                <c:pt idx="304">
                  <c:v>43922</c:v>
                </c:pt>
                <c:pt idx="305">
                  <c:v>43952</c:v>
                </c:pt>
                <c:pt idx="306">
                  <c:v>43983</c:v>
                </c:pt>
                <c:pt idx="307">
                  <c:v>44013</c:v>
                </c:pt>
                <c:pt idx="308">
                  <c:v>44044</c:v>
                </c:pt>
                <c:pt idx="309">
                  <c:v>44075</c:v>
                </c:pt>
                <c:pt idx="310">
                  <c:v>44105</c:v>
                </c:pt>
                <c:pt idx="311">
                  <c:v>44136</c:v>
                </c:pt>
                <c:pt idx="312">
                  <c:v>44166</c:v>
                </c:pt>
                <c:pt idx="313">
                  <c:v>44197</c:v>
                </c:pt>
                <c:pt idx="314">
                  <c:v>44228</c:v>
                </c:pt>
                <c:pt idx="315">
                  <c:v>44256</c:v>
                </c:pt>
                <c:pt idx="316">
                  <c:v>44287</c:v>
                </c:pt>
                <c:pt idx="317">
                  <c:v>44317</c:v>
                </c:pt>
                <c:pt idx="318">
                  <c:v>44348</c:v>
                </c:pt>
                <c:pt idx="319">
                  <c:v>44378</c:v>
                </c:pt>
                <c:pt idx="320">
                  <c:v>44409</c:v>
                </c:pt>
                <c:pt idx="321">
                  <c:v>44440</c:v>
                </c:pt>
                <c:pt idx="322">
                  <c:v>44470</c:v>
                </c:pt>
                <c:pt idx="323">
                  <c:v>44501</c:v>
                </c:pt>
                <c:pt idx="324">
                  <c:v>44531</c:v>
                </c:pt>
                <c:pt idx="325">
                  <c:v>44562</c:v>
                </c:pt>
                <c:pt idx="326">
                  <c:v>44593</c:v>
                </c:pt>
              </c:numCache>
            </c:numRef>
          </c:cat>
          <c:val>
            <c:numRef>
              <c:f>'Not in LF counts'!$D$13:$D$339</c:f>
              <c:numCache>
                <c:formatCode>_(* #,##0_);_(* \(#,##0\);_(* "-"??_);_(@_)</c:formatCode>
                <c:ptCount val="327"/>
                <c:pt idx="0">
                  <c:v>9674</c:v>
                </c:pt>
                <c:pt idx="1">
                  <c:v>9139</c:v>
                </c:pt>
                <c:pt idx="2">
                  <c:v>8897</c:v>
                </c:pt>
                <c:pt idx="3">
                  <c:v>9045</c:v>
                </c:pt>
                <c:pt idx="4">
                  <c:v>8731</c:v>
                </c:pt>
                <c:pt idx="5">
                  <c:v>8875</c:v>
                </c:pt>
                <c:pt idx="6">
                  <c:v>9118</c:v>
                </c:pt>
                <c:pt idx="7">
                  <c:v>9414</c:v>
                </c:pt>
                <c:pt idx="8">
                  <c:v>10126</c:v>
                </c:pt>
                <c:pt idx="9">
                  <c:v>10400</c:v>
                </c:pt>
                <c:pt idx="10">
                  <c:v>10628</c:v>
                </c:pt>
                <c:pt idx="11">
                  <c:v>11160</c:v>
                </c:pt>
                <c:pt idx="12">
                  <c:v>11279</c:v>
                </c:pt>
                <c:pt idx="13">
                  <c:v>12157</c:v>
                </c:pt>
                <c:pt idx="14">
                  <c:v>11920</c:v>
                </c:pt>
                <c:pt idx="15">
                  <c:v>12313</c:v>
                </c:pt>
                <c:pt idx="16">
                  <c:v>12177</c:v>
                </c:pt>
                <c:pt idx="17">
                  <c:v>12467</c:v>
                </c:pt>
                <c:pt idx="18">
                  <c:v>12588</c:v>
                </c:pt>
                <c:pt idx="19">
                  <c:v>13082</c:v>
                </c:pt>
                <c:pt idx="20">
                  <c:v>12781</c:v>
                </c:pt>
                <c:pt idx="21">
                  <c:v>12680</c:v>
                </c:pt>
                <c:pt idx="22">
                  <c:v>12880</c:v>
                </c:pt>
                <c:pt idx="23">
                  <c:v>12606</c:v>
                </c:pt>
                <c:pt idx="24">
                  <c:v>12490</c:v>
                </c:pt>
                <c:pt idx="25">
                  <c:v>12009</c:v>
                </c:pt>
                <c:pt idx="26">
                  <c:v>11822</c:v>
                </c:pt>
                <c:pt idx="27">
                  <c:v>11638</c:v>
                </c:pt>
                <c:pt idx="28">
                  <c:v>11991</c:v>
                </c:pt>
                <c:pt idx="29">
                  <c:v>11963</c:v>
                </c:pt>
                <c:pt idx="30">
                  <c:v>12269</c:v>
                </c:pt>
                <c:pt idx="31">
                  <c:v>11546</c:v>
                </c:pt>
                <c:pt idx="32">
                  <c:v>11465</c:v>
                </c:pt>
                <c:pt idx="33">
                  <c:v>11258</c:v>
                </c:pt>
                <c:pt idx="34">
                  <c:v>11048</c:v>
                </c:pt>
                <c:pt idx="35">
                  <c:v>11306</c:v>
                </c:pt>
                <c:pt idx="36">
                  <c:v>11334</c:v>
                </c:pt>
                <c:pt idx="37">
                  <c:v>11235</c:v>
                </c:pt>
                <c:pt idx="38">
                  <c:v>11611</c:v>
                </c:pt>
                <c:pt idx="39">
                  <c:v>11636</c:v>
                </c:pt>
                <c:pt idx="40">
                  <c:v>11379</c:v>
                </c:pt>
                <c:pt idx="41">
                  <c:v>11554</c:v>
                </c:pt>
                <c:pt idx="42">
                  <c:v>11689</c:v>
                </c:pt>
                <c:pt idx="43">
                  <c:v>12393</c:v>
                </c:pt>
                <c:pt idx="44">
                  <c:v>12290</c:v>
                </c:pt>
                <c:pt idx="45">
                  <c:v>12268</c:v>
                </c:pt>
                <c:pt idx="46">
                  <c:v>12056</c:v>
                </c:pt>
                <c:pt idx="47">
                  <c:v>12118</c:v>
                </c:pt>
                <c:pt idx="48">
                  <c:v>12524</c:v>
                </c:pt>
                <c:pt idx="49">
                  <c:v>12791</c:v>
                </c:pt>
                <c:pt idx="50">
                  <c:v>12472</c:v>
                </c:pt>
                <c:pt idx="51">
                  <c:v>12340</c:v>
                </c:pt>
                <c:pt idx="52">
                  <c:v>12759</c:v>
                </c:pt>
                <c:pt idx="53">
                  <c:v>12502</c:v>
                </c:pt>
                <c:pt idx="54">
                  <c:v>12373</c:v>
                </c:pt>
                <c:pt idx="55">
                  <c:v>11916</c:v>
                </c:pt>
                <c:pt idx="56">
                  <c:v>12345</c:v>
                </c:pt>
                <c:pt idx="57">
                  <c:v>12763</c:v>
                </c:pt>
                <c:pt idx="58">
                  <c:v>12918</c:v>
                </c:pt>
                <c:pt idx="59">
                  <c:v>12765</c:v>
                </c:pt>
                <c:pt idx="60">
                  <c:v>12623</c:v>
                </c:pt>
                <c:pt idx="61">
                  <c:v>12316</c:v>
                </c:pt>
                <c:pt idx="62">
                  <c:v>12206</c:v>
                </c:pt>
                <c:pt idx="63">
                  <c:v>12076</c:v>
                </c:pt>
                <c:pt idx="64">
                  <c:v>11672</c:v>
                </c:pt>
                <c:pt idx="65">
                  <c:v>11990</c:v>
                </c:pt>
                <c:pt idx="66">
                  <c:v>12226</c:v>
                </c:pt>
                <c:pt idx="67">
                  <c:v>12765</c:v>
                </c:pt>
                <c:pt idx="68">
                  <c:v>12523</c:v>
                </c:pt>
                <c:pt idx="69">
                  <c:v>12500</c:v>
                </c:pt>
                <c:pt idx="70">
                  <c:v>12414</c:v>
                </c:pt>
                <c:pt idx="71">
                  <c:v>12865</c:v>
                </c:pt>
                <c:pt idx="72">
                  <c:v>12800</c:v>
                </c:pt>
                <c:pt idx="73">
                  <c:v>13055</c:v>
                </c:pt>
                <c:pt idx="74">
                  <c:v>13512</c:v>
                </c:pt>
                <c:pt idx="75">
                  <c:v>13711</c:v>
                </c:pt>
                <c:pt idx="76">
                  <c:v>13540</c:v>
                </c:pt>
                <c:pt idx="77">
                  <c:v>12975</c:v>
                </c:pt>
                <c:pt idx="78">
                  <c:v>12121</c:v>
                </c:pt>
                <c:pt idx="79">
                  <c:v>11800</c:v>
                </c:pt>
                <c:pt idx="80">
                  <c:v>11913</c:v>
                </c:pt>
                <c:pt idx="81">
                  <c:v>11844</c:v>
                </c:pt>
                <c:pt idx="82">
                  <c:v>12203</c:v>
                </c:pt>
                <c:pt idx="83">
                  <c:v>11130</c:v>
                </c:pt>
                <c:pt idx="84">
                  <c:v>10705</c:v>
                </c:pt>
                <c:pt idx="85">
                  <c:v>9993</c:v>
                </c:pt>
                <c:pt idx="86">
                  <c:v>9735</c:v>
                </c:pt>
                <c:pt idx="87">
                  <c:v>9434</c:v>
                </c:pt>
                <c:pt idx="88">
                  <c:v>9655</c:v>
                </c:pt>
                <c:pt idx="89">
                  <c:v>9819</c:v>
                </c:pt>
                <c:pt idx="90">
                  <c:v>10365</c:v>
                </c:pt>
                <c:pt idx="91">
                  <c:v>10639</c:v>
                </c:pt>
                <c:pt idx="92">
                  <c:v>10827</c:v>
                </c:pt>
                <c:pt idx="93">
                  <c:v>10498</c:v>
                </c:pt>
                <c:pt idx="94">
                  <c:v>10186</c:v>
                </c:pt>
                <c:pt idx="95">
                  <c:v>10618</c:v>
                </c:pt>
                <c:pt idx="96">
                  <c:v>11146</c:v>
                </c:pt>
                <c:pt idx="97">
                  <c:v>11700</c:v>
                </c:pt>
                <c:pt idx="98">
                  <c:v>11820</c:v>
                </c:pt>
                <c:pt idx="99">
                  <c:v>12200</c:v>
                </c:pt>
                <c:pt idx="100">
                  <c:v>12362</c:v>
                </c:pt>
                <c:pt idx="101">
                  <c:v>12253</c:v>
                </c:pt>
                <c:pt idx="102">
                  <c:v>12200</c:v>
                </c:pt>
                <c:pt idx="103">
                  <c:v>11762</c:v>
                </c:pt>
                <c:pt idx="104">
                  <c:v>11431</c:v>
                </c:pt>
                <c:pt idx="105">
                  <c:v>11911</c:v>
                </c:pt>
                <c:pt idx="106">
                  <c:v>11800</c:v>
                </c:pt>
                <c:pt idx="107">
                  <c:v>11743</c:v>
                </c:pt>
                <c:pt idx="108">
                  <c:v>11559</c:v>
                </c:pt>
                <c:pt idx="109">
                  <c:v>11621</c:v>
                </c:pt>
                <c:pt idx="110">
                  <c:v>11775</c:v>
                </c:pt>
                <c:pt idx="111">
                  <c:v>11766</c:v>
                </c:pt>
                <c:pt idx="112">
                  <c:v>11594</c:v>
                </c:pt>
                <c:pt idx="113">
                  <c:v>12002</c:v>
                </c:pt>
                <c:pt idx="114">
                  <c:v>11526</c:v>
                </c:pt>
                <c:pt idx="115">
                  <c:v>11139</c:v>
                </c:pt>
                <c:pt idx="116">
                  <c:v>10521</c:v>
                </c:pt>
                <c:pt idx="117">
                  <c:v>10161</c:v>
                </c:pt>
                <c:pt idx="118">
                  <c:v>10119</c:v>
                </c:pt>
                <c:pt idx="119">
                  <c:v>9744</c:v>
                </c:pt>
                <c:pt idx="120">
                  <c:v>9623</c:v>
                </c:pt>
                <c:pt idx="121">
                  <c:v>9142</c:v>
                </c:pt>
                <c:pt idx="122">
                  <c:v>9011</c:v>
                </c:pt>
                <c:pt idx="123">
                  <c:v>8600</c:v>
                </c:pt>
                <c:pt idx="124">
                  <c:v>8852</c:v>
                </c:pt>
                <c:pt idx="125">
                  <c:v>8514</c:v>
                </c:pt>
                <c:pt idx="126">
                  <c:v>8167</c:v>
                </c:pt>
                <c:pt idx="127">
                  <c:v>8007</c:v>
                </c:pt>
                <c:pt idx="128">
                  <c:v>8487</c:v>
                </c:pt>
                <c:pt idx="129">
                  <c:v>8300</c:v>
                </c:pt>
                <c:pt idx="130">
                  <c:v>8144</c:v>
                </c:pt>
                <c:pt idx="131">
                  <c:v>8362</c:v>
                </c:pt>
                <c:pt idx="132">
                  <c:v>8175</c:v>
                </c:pt>
                <c:pt idx="133">
                  <c:v>8299</c:v>
                </c:pt>
                <c:pt idx="134">
                  <c:v>8027</c:v>
                </c:pt>
                <c:pt idx="135">
                  <c:v>7869</c:v>
                </c:pt>
                <c:pt idx="136">
                  <c:v>7391</c:v>
                </c:pt>
                <c:pt idx="137">
                  <c:v>7037</c:v>
                </c:pt>
                <c:pt idx="138">
                  <c:v>7171</c:v>
                </c:pt>
                <c:pt idx="139">
                  <c:v>7027</c:v>
                </c:pt>
                <c:pt idx="140">
                  <c:v>6936</c:v>
                </c:pt>
                <c:pt idx="141">
                  <c:v>6986</c:v>
                </c:pt>
                <c:pt idx="142">
                  <c:v>6943</c:v>
                </c:pt>
                <c:pt idx="143">
                  <c:v>7248</c:v>
                </c:pt>
                <c:pt idx="144">
                  <c:v>6857</c:v>
                </c:pt>
                <c:pt idx="145">
                  <c:v>6570</c:v>
                </c:pt>
                <c:pt idx="146">
                  <c:v>6640</c:v>
                </c:pt>
                <c:pt idx="147">
                  <c:v>7164</c:v>
                </c:pt>
                <c:pt idx="148">
                  <c:v>7359</c:v>
                </c:pt>
                <c:pt idx="149">
                  <c:v>7793</c:v>
                </c:pt>
                <c:pt idx="150">
                  <c:v>8026</c:v>
                </c:pt>
                <c:pt idx="151">
                  <c:v>8979</c:v>
                </c:pt>
                <c:pt idx="152">
                  <c:v>8922</c:v>
                </c:pt>
                <c:pt idx="153">
                  <c:v>8865</c:v>
                </c:pt>
                <c:pt idx="154">
                  <c:v>8798</c:v>
                </c:pt>
                <c:pt idx="155">
                  <c:v>8415</c:v>
                </c:pt>
                <c:pt idx="156">
                  <c:v>8718</c:v>
                </c:pt>
                <c:pt idx="157">
                  <c:v>9037</c:v>
                </c:pt>
                <c:pt idx="158">
                  <c:v>9096</c:v>
                </c:pt>
                <c:pt idx="159">
                  <c:v>9007</c:v>
                </c:pt>
                <c:pt idx="160">
                  <c:v>9319</c:v>
                </c:pt>
                <c:pt idx="161">
                  <c:v>9425</c:v>
                </c:pt>
                <c:pt idx="162">
                  <c:v>9150</c:v>
                </c:pt>
                <c:pt idx="163">
                  <c:v>8197</c:v>
                </c:pt>
                <c:pt idx="164">
                  <c:v>7821</c:v>
                </c:pt>
                <c:pt idx="165">
                  <c:v>7913</c:v>
                </c:pt>
                <c:pt idx="166">
                  <c:v>8085</c:v>
                </c:pt>
                <c:pt idx="167">
                  <c:v>8352</c:v>
                </c:pt>
                <c:pt idx="168">
                  <c:v>8591</c:v>
                </c:pt>
                <c:pt idx="169">
                  <c:v>8802</c:v>
                </c:pt>
                <c:pt idx="170">
                  <c:v>8619</c:v>
                </c:pt>
                <c:pt idx="171">
                  <c:v>8382</c:v>
                </c:pt>
                <c:pt idx="172">
                  <c:v>8174</c:v>
                </c:pt>
                <c:pt idx="173">
                  <c:v>7931</c:v>
                </c:pt>
                <c:pt idx="174">
                  <c:v>7504</c:v>
                </c:pt>
                <c:pt idx="175">
                  <c:v>7787</c:v>
                </c:pt>
                <c:pt idx="176">
                  <c:v>8015</c:v>
                </c:pt>
                <c:pt idx="177">
                  <c:v>7893</c:v>
                </c:pt>
                <c:pt idx="178">
                  <c:v>8375</c:v>
                </c:pt>
                <c:pt idx="179">
                  <c:v>8434</c:v>
                </c:pt>
                <c:pt idx="180">
                  <c:v>8259</c:v>
                </c:pt>
                <c:pt idx="181">
                  <c:v>7987</c:v>
                </c:pt>
                <c:pt idx="182">
                  <c:v>7805</c:v>
                </c:pt>
                <c:pt idx="183">
                  <c:v>7655</c:v>
                </c:pt>
                <c:pt idx="184">
                  <c:v>7642</c:v>
                </c:pt>
                <c:pt idx="185">
                  <c:v>7440</c:v>
                </c:pt>
                <c:pt idx="186">
                  <c:v>7553</c:v>
                </c:pt>
                <c:pt idx="187">
                  <c:v>7117</c:v>
                </c:pt>
                <c:pt idx="188">
                  <c:v>7158</c:v>
                </c:pt>
                <c:pt idx="189">
                  <c:v>6927</c:v>
                </c:pt>
                <c:pt idx="190">
                  <c:v>6663</c:v>
                </c:pt>
                <c:pt idx="191">
                  <c:v>6259</c:v>
                </c:pt>
                <c:pt idx="192">
                  <c:v>6220</c:v>
                </c:pt>
                <c:pt idx="193">
                  <c:v>6327</c:v>
                </c:pt>
                <c:pt idx="194">
                  <c:v>6464</c:v>
                </c:pt>
                <c:pt idx="195">
                  <c:v>6692</c:v>
                </c:pt>
                <c:pt idx="196">
                  <c:v>6970</c:v>
                </c:pt>
                <c:pt idx="197">
                  <c:v>7394</c:v>
                </c:pt>
                <c:pt idx="198">
                  <c:v>8019</c:v>
                </c:pt>
                <c:pt idx="199">
                  <c:v>8470</c:v>
                </c:pt>
                <c:pt idx="200">
                  <c:v>8559</c:v>
                </c:pt>
                <c:pt idx="201">
                  <c:v>8601</c:v>
                </c:pt>
                <c:pt idx="202">
                  <c:v>8406</c:v>
                </c:pt>
                <c:pt idx="203">
                  <c:v>8605</c:v>
                </c:pt>
                <c:pt idx="204">
                  <c:v>8461</c:v>
                </c:pt>
                <c:pt idx="205">
                  <c:v>8589</c:v>
                </c:pt>
                <c:pt idx="206">
                  <c:v>9088</c:v>
                </c:pt>
                <c:pt idx="207">
                  <c:v>9127</c:v>
                </c:pt>
                <c:pt idx="208">
                  <c:v>8737</c:v>
                </c:pt>
                <c:pt idx="209">
                  <c:v>9048</c:v>
                </c:pt>
                <c:pt idx="210">
                  <c:v>9269</c:v>
                </c:pt>
                <c:pt idx="211">
                  <c:v>9471</c:v>
                </c:pt>
                <c:pt idx="212">
                  <c:v>9377</c:v>
                </c:pt>
                <c:pt idx="213">
                  <c:v>9655</c:v>
                </c:pt>
                <c:pt idx="214">
                  <c:v>9707</c:v>
                </c:pt>
                <c:pt idx="215">
                  <c:v>9919</c:v>
                </c:pt>
                <c:pt idx="216">
                  <c:v>10342</c:v>
                </c:pt>
                <c:pt idx="217">
                  <c:v>10612</c:v>
                </c:pt>
                <c:pt idx="218">
                  <c:v>11110</c:v>
                </c:pt>
                <c:pt idx="219">
                  <c:v>11352</c:v>
                </c:pt>
                <c:pt idx="220">
                  <c:v>11483</c:v>
                </c:pt>
                <c:pt idx="221">
                  <c:v>11285</c:v>
                </c:pt>
                <c:pt idx="222">
                  <c:v>11909</c:v>
                </c:pt>
                <c:pt idx="223">
                  <c:v>11867</c:v>
                </c:pt>
                <c:pt idx="224">
                  <c:v>12069</c:v>
                </c:pt>
                <c:pt idx="225">
                  <c:v>12134</c:v>
                </c:pt>
                <c:pt idx="226">
                  <c:v>12844</c:v>
                </c:pt>
                <c:pt idx="227">
                  <c:v>13130</c:v>
                </c:pt>
                <c:pt idx="228">
                  <c:v>13155</c:v>
                </c:pt>
                <c:pt idx="229">
                  <c:v>12816</c:v>
                </c:pt>
                <c:pt idx="230">
                  <c:v>11938</c:v>
                </c:pt>
                <c:pt idx="231">
                  <c:v>11379</c:v>
                </c:pt>
                <c:pt idx="232">
                  <c:v>11136</c:v>
                </c:pt>
                <c:pt idx="233">
                  <c:v>10800</c:v>
                </c:pt>
                <c:pt idx="234">
                  <c:v>10185</c:v>
                </c:pt>
                <c:pt idx="235">
                  <c:v>9934</c:v>
                </c:pt>
                <c:pt idx="236">
                  <c:v>9819</c:v>
                </c:pt>
                <c:pt idx="237">
                  <c:v>9617</c:v>
                </c:pt>
                <c:pt idx="238">
                  <c:v>9195</c:v>
                </c:pt>
                <c:pt idx="239">
                  <c:v>9035</c:v>
                </c:pt>
                <c:pt idx="240">
                  <c:v>9115</c:v>
                </c:pt>
                <c:pt idx="241">
                  <c:v>9388</c:v>
                </c:pt>
                <c:pt idx="242">
                  <c:v>10010</c:v>
                </c:pt>
                <c:pt idx="243">
                  <c:v>10593</c:v>
                </c:pt>
                <c:pt idx="244">
                  <c:v>11013</c:v>
                </c:pt>
                <c:pt idx="245">
                  <c:v>11206</c:v>
                </c:pt>
                <c:pt idx="246">
                  <c:v>11301</c:v>
                </c:pt>
                <c:pt idx="247">
                  <c:v>11694</c:v>
                </c:pt>
                <c:pt idx="248">
                  <c:v>11527</c:v>
                </c:pt>
                <c:pt idx="249">
                  <c:v>11624</c:v>
                </c:pt>
                <c:pt idx="250">
                  <c:v>11535</c:v>
                </c:pt>
                <c:pt idx="251">
                  <c:v>11459</c:v>
                </c:pt>
                <c:pt idx="252">
                  <c:v>11522</c:v>
                </c:pt>
                <c:pt idx="253">
                  <c:v>11617</c:v>
                </c:pt>
                <c:pt idx="254">
                  <c:v>11098</c:v>
                </c:pt>
                <c:pt idx="255">
                  <c:v>10983</c:v>
                </c:pt>
                <c:pt idx="256">
                  <c:v>10900</c:v>
                </c:pt>
                <c:pt idx="257">
                  <c:v>11064</c:v>
                </c:pt>
                <c:pt idx="258">
                  <c:v>11454</c:v>
                </c:pt>
                <c:pt idx="259">
                  <c:v>11299</c:v>
                </c:pt>
                <c:pt idx="260">
                  <c:v>11922</c:v>
                </c:pt>
                <c:pt idx="261">
                  <c:v>12172</c:v>
                </c:pt>
                <c:pt idx="262">
                  <c:v>11973</c:v>
                </c:pt>
                <c:pt idx="263">
                  <c:v>11762</c:v>
                </c:pt>
                <c:pt idx="264">
                  <c:v>11704</c:v>
                </c:pt>
                <c:pt idx="265">
                  <c:v>11681</c:v>
                </c:pt>
                <c:pt idx="266">
                  <c:v>11893</c:v>
                </c:pt>
                <c:pt idx="267">
                  <c:v>11988</c:v>
                </c:pt>
                <c:pt idx="268">
                  <c:v>12185</c:v>
                </c:pt>
                <c:pt idx="269">
                  <c:v>12160</c:v>
                </c:pt>
                <c:pt idx="270">
                  <c:v>11542</c:v>
                </c:pt>
                <c:pt idx="271">
                  <c:v>11674</c:v>
                </c:pt>
                <c:pt idx="272">
                  <c:v>11241</c:v>
                </c:pt>
                <c:pt idx="273">
                  <c:v>11283</c:v>
                </c:pt>
                <c:pt idx="274">
                  <c:v>11738</c:v>
                </c:pt>
                <c:pt idx="275">
                  <c:v>11524</c:v>
                </c:pt>
                <c:pt idx="276">
                  <c:v>11264</c:v>
                </c:pt>
                <c:pt idx="277">
                  <c:v>11260</c:v>
                </c:pt>
                <c:pt idx="278">
                  <c:v>10997</c:v>
                </c:pt>
                <c:pt idx="279">
                  <c:v>10828</c:v>
                </c:pt>
                <c:pt idx="280">
                  <c:v>10574</c:v>
                </c:pt>
                <c:pt idx="281">
                  <c:v>10476</c:v>
                </c:pt>
                <c:pt idx="282">
                  <c:v>10484</c:v>
                </c:pt>
                <c:pt idx="283">
                  <c:v>10775</c:v>
                </c:pt>
                <c:pt idx="284">
                  <c:v>10959</c:v>
                </c:pt>
                <c:pt idx="285">
                  <c:v>10846</c:v>
                </c:pt>
                <c:pt idx="286">
                  <c:v>10641</c:v>
                </c:pt>
                <c:pt idx="287">
                  <c:v>11090</c:v>
                </c:pt>
                <c:pt idx="288">
                  <c:v>11210</c:v>
                </c:pt>
                <c:pt idx="289">
                  <c:v>11229</c:v>
                </c:pt>
                <c:pt idx="290">
                  <c:v>10885</c:v>
                </c:pt>
                <c:pt idx="291">
                  <c:v>10972</c:v>
                </c:pt>
                <c:pt idx="292">
                  <c:v>10761</c:v>
                </c:pt>
                <c:pt idx="293">
                  <c:v>10664</c:v>
                </c:pt>
                <c:pt idx="294">
                  <c:v>10829</c:v>
                </c:pt>
                <c:pt idx="295">
                  <c:v>10431</c:v>
                </c:pt>
                <c:pt idx="296">
                  <c:v>10321</c:v>
                </c:pt>
                <c:pt idx="297">
                  <c:v>10497</c:v>
                </c:pt>
                <c:pt idx="298">
                  <c:v>10346</c:v>
                </c:pt>
                <c:pt idx="299">
                  <c:v>10310</c:v>
                </c:pt>
                <c:pt idx="300">
                  <c:v>10631</c:v>
                </c:pt>
                <c:pt idx="301">
                  <c:v>10453</c:v>
                </c:pt>
                <c:pt idx="302">
                  <c:v>10822</c:v>
                </c:pt>
                <c:pt idx="303">
                  <c:v>10804</c:v>
                </c:pt>
                <c:pt idx="304">
                  <c:v>11604</c:v>
                </c:pt>
                <c:pt idx="305">
                  <c:v>12227</c:v>
                </c:pt>
                <c:pt idx="306">
                  <c:v>11842</c:v>
                </c:pt>
                <c:pt idx="307">
                  <c:v>12164</c:v>
                </c:pt>
                <c:pt idx="308">
                  <c:v>12660</c:v>
                </c:pt>
                <c:pt idx="309">
                  <c:v>13397</c:v>
                </c:pt>
                <c:pt idx="310">
                  <c:v>14130</c:v>
                </c:pt>
                <c:pt idx="311">
                  <c:v>14360</c:v>
                </c:pt>
                <c:pt idx="312">
                  <c:v>14385</c:v>
                </c:pt>
                <c:pt idx="313">
                  <c:v>14490</c:v>
                </c:pt>
                <c:pt idx="314">
                  <c:v>14916</c:v>
                </c:pt>
                <c:pt idx="315">
                  <c:v>14931</c:v>
                </c:pt>
                <c:pt idx="316">
                  <c:v>14371</c:v>
                </c:pt>
                <c:pt idx="317">
                  <c:v>14315</c:v>
                </c:pt>
                <c:pt idx="318">
                  <c:v>15155</c:v>
                </c:pt>
                <c:pt idx="319">
                  <c:v>15000</c:v>
                </c:pt>
                <c:pt idx="320">
                  <c:v>14651</c:v>
                </c:pt>
                <c:pt idx="321">
                  <c:v>14321</c:v>
                </c:pt>
                <c:pt idx="322">
                  <c:v>13855</c:v>
                </c:pt>
                <c:pt idx="323">
                  <c:v>14128</c:v>
                </c:pt>
                <c:pt idx="324" formatCode="0">
                  <c:v>13659.2097666667</c:v>
                </c:pt>
                <c:pt idx="325" formatCode="0">
                  <c:v>13657.3713166667</c:v>
                </c:pt>
                <c:pt idx="326" formatCode="0">
                  <c:v>13458.276016666699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B7-493B-B1CF-E067569DF1CB}"/>
            </c:ext>
          </c:extLst>
        </c:ser>
        <c:ser>
          <c:idx val="3"/>
          <c:order val="3"/>
          <c:tx>
            <c:strRef>
              <c:f>'Not in LF counts'!$E$1</c:f>
              <c:strCache>
                <c:ptCount val="1"/>
                <c:pt idx="0">
                  <c:v>Retired</c:v>
                </c:pt>
              </c:strCache>
            </c:strRef>
          </c:tx>
          <c:spPr>
            <a:ln w="444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'Not in LF counts'!$A$13:$A$339</c:f>
              <c:numCache>
                <c:formatCode>m/d/yyyy</c:formatCode>
                <c:ptCount val="327"/>
                <c:pt idx="0">
                  <c:v>34669</c:v>
                </c:pt>
                <c:pt idx="1">
                  <c:v>34700</c:v>
                </c:pt>
                <c:pt idx="2">
                  <c:v>34731</c:v>
                </c:pt>
                <c:pt idx="3">
                  <c:v>34759</c:v>
                </c:pt>
                <c:pt idx="4">
                  <c:v>34790</c:v>
                </c:pt>
                <c:pt idx="5">
                  <c:v>34820</c:v>
                </c:pt>
                <c:pt idx="6">
                  <c:v>34851</c:v>
                </c:pt>
                <c:pt idx="7">
                  <c:v>34881</c:v>
                </c:pt>
                <c:pt idx="8">
                  <c:v>34912</c:v>
                </c:pt>
                <c:pt idx="9">
                  <c:v>34943</c:v>
                </c:pt>
                <c:pt idx="10">
                  <c:v>34973</c:v>
                </c:pt>
                <c:pt idx="11">
                  <c:v>35004</c:v>
                </c:pt>
                <c:pt idx="12">
                  <c:v>35034</c:v>
                </c:pt>
                <c:pt idx="13">
                  <c:v>35065</c:v>
                </c:pt>
                <c:pt idx="14">
                  <c:v>35096</c:v>
                </c:pt>
                <c:pt idx="15">
                  <c:v>35125</c:v>
                </c:pt>
                <c:pt idx="16">
                  <c:v>35156</c:v>
                </c:pt>
                <c:pt idx="17">
                  <c:v>35186</c:v>
                </c:pt>
                <c:pt idx="18">
                  <c:v>35217</c:v>
                </c:pt>
                <c:pt idx="19">
                  <c:v>35247</c:v>
                </c:pt>
                <c:pt idx="20">
                  <c:v>35278</c:v>
                </c:pt>
                <c:pt idx="21">
                  <c:v>35309</c:v>
                </c:pt>
                <c:pt idx="22">
                  <c:v>35339</c:v>
                </c:pt>
                <c:pt idx="23">
                  <c:v>35370</c:v>
                </c:pt>
                <c:pt idx="24">
                  <c:v>35400</c:v>
                </c:pt>
                <c:pt idx="25">
                  <c:v>35431</c:v>
                </c:pt>
                <c:pt idx="26">
                  <c:v>35462</c:v>
                </c:pt>
                <c:pt idx="27">
                  <c:v>35490</c:v>
                </c:pt>
                <c:pt idx="28">
                  <c:v>35521</c:v>
                </c:pt>
                <c:pt idx="29">
                  <c:v>35551</c:v>
                </c:pt>
                <c:pt idx="30">
                  <c:v>35582</c:v>
                </c:pt>
                <c:pt idx="31">
                  <c:v>35612</c:v>
                </c:pt>
                <c:pt idx="32">
                  <c:v>35643</c:v>
                </c:pt>
                <c:pt idx="33">
                  <c:v>35674</c:v>
                </c:pt>
                <c:pt idx="34">
                  <c:v>35704</c:v>
                </c:pt>
                <c:pt idx="35">
                  <c:v>35735</c:v>
                </c:pt>
                <c:pt idx="36">
                  <c:v>35765</c:v>
                </c:pt>
                <c:pt idx="37">
                  <c:v>35796</c:v>
                </c:pt>
                <c:pt idx="38">
                  <c:v>35827</c:v>
                </c:pt>
                <c:pt idx="39">
                  <c:v>35855</c:v>
                </c:pt>
                <c:pt idx="40">
                  <c:v>35886</c:v>
                </c:pt>
                <c:pt idx="41">
                  <c:v>35916</c:v>
                </c:pt>
                <c:pt idx="42">
                  <c:v>35947</c:v>
                </c:pt>
                <c:pt idx="43">
                  <c:v>35977</c:v>
                </c:pt>
                <c:pt idx="44">
                  <c:v>36008</c:v>
                </c:pt>
                <c:pt idx="45">
                  <c:v>36039</c:v>
                </c:pt>
                <c:pt idx="46">
                  <c:v>36069</c:v>
                </c:pt>
                <c:pt idx="47">
                  <c:v>36100</c:v>
                </c:pt>
                <c:pt idx="48">
                  <c:v>36130</c:v>
                </c:pt>
                <c:pt idx="49">
                  <c:v>36161</c:v>
                </c:pt>
                <c:pt idx="50">
                  <c:v>36192</c:v>
                </c:pt>
                <c:pt idx="51">
                  <c:v>36220</c:v>
                </c:pt>
                <c:pt idx="52">
                  <c:v>36251</c:v>
                </c:pt>
                <c:pt idx="53">
                  <c:v>36281</c:v>
                </c:pt>
                <c:pt idx="54">
                  <c:v>36312</c:v>
                </c:pt>
                <c:pt idx="55">
                  <c:v>36342</c:v>
                </c:pt>
                <c:pt idx="56">
                  <c:v>36373</c:v>
                </c:pt>
                <c:pt idx="57">
                  <c:v>36404</c:v>
                </c:pt>
                <c:pt idx="58">
                  <c:v>36434</c:v>
                </c:pt>
                <c:pt idx="59">
                  <c:v>36465</c:v>
                </c:pt>
                <c:pt idx="60">
                  <c:v>36495</c:v>
                </c:pt>
                <c:pt idx="61">
                  <c:v>36526</c:v>
                </c:pt>
                <c:pt idx="62">
                  <c:v>36557</c:v>
                </c:pt>
                <c:pt idx="63">
                  <c:v>36586</c:v>
                </c:pt>
                <c:pt idx="64">
                  <c:v>36617</c:v>
                </c:pt>
                <c:pt idx="65">
                  <c:v>36647</c:v>
                </c:pt>
                <c:pt idx="66">
                  <c:v>36678</c:v>
                </c:pt>
                <c:pt idx="67">
                  <c:v>36708</c:v>
                </c:pt>
                <c:pt idx="68">
                  <c:v>36739</c:v>
                </c:pt>
                <c:pt idx="69">
                  <c:v>36770</c:v>
                </c:pt>
                <c:pt idx="70">
                  <c:v>36800</c:v>
                </c:pt>
                <c:pt idx="71">
                  <c:v>36831</c:v>
                </c:pt>
                <c:pt idx="72">
                  <c:v>36861</c:v>
                </c:pt>
                <c:pt idx="73">
                  <c:v>36892</c:v>
                </c:pt>
                <c:pt idx="74">
                  <c:v>36923</c:v>
                </c:pt>
                <c:pt idx="75">
                  <c:v>36951</c:v>
                </c:pt>
                <c:pt idx="76">
                  <c:v>36982</c:v>
                </c:pt>
                <c:pt idx="77">
                  <c:v>37012</c:v>
                </c:pt>
                <c:pt idx="78">
                  <c:v>37043</c:v>
                </c:pt>
                <c:pt idx="79">
                  <c:v>37073</c:v>
                </c:pt>
                <c:pt idx="80">
                  <c:v>37104</c:v>
                </c:pt>
                <c:pt idx="81">
                  <c:v>37135</c:v>
                </c:pt>
                <c:pt idx="82">
                  <c:v>37165</c:v>
                </c:pt>
                <c:pt idx="83">
                  <c:v>37196</c:v>
                </c:pt>
                <c:pt idx="84">
                  <c:v>37226</c:v>
                </c:pt>
                <c:pt idx="85">
                  <c:v>37257</c:v>
                </c:pt>
                <c:pt idx="86">
                  <c:v>37288</c:v>
                </c:pt>
                <c:pt idx="87">
                  <c:v>37316</c:v>
                </c:pt>
                <c:pt idx="88">
                  <c:v>37347</c:v>
                </c:pt>
                <c:pt idx="89">
                  <c:v>37377</c:v>
                </c:pt>
                <c:pt idx="90">
                  <c:v>37408</c:v>
                </c:pt>
                <c:pt idx="91">
                  <c:v>37438</c:v>
                </c:pt>
                <c:pt idx="92">
                  <c:v>37469</c:v>
                </c:pt>
                <c:pt idx="93">
                  <c:v>37500</c:v>
                </c:pt>
                <c:pt idx="94">
                  <c:v>37530</c:v>
                </c:pt>
                <c:pt idx="95">
                  <c:v>37561</c:v>
                </c:pt>
                <c:pt idx="96">
                  <c:v>37591</c:v>
                </c:pt>
                <c:pt idx="97">
                  <c:v>37622</c:v>
                </c:pt>
                <c:pt idx="98">
                  <c:v>37653</c:v>
                </c:pt>
                <c:pt idx="99">
                  <c:v>37681</c:v>
                </c:pt>
                <c:pt idx="100">
                  <c:v>37712</c:v>
                </c:pt>
                <c:pt idx="101">
                  <c:v>37742</c:v>
                </c:pt>
                <c:pt idx="102">
                  <c:v>37773</c:v>
                </c:pt>
                <c:pt idx="103">
                  <c:v>37803</c:v>
                </c:pt>
                <c:pt idx="104">
                  <c:v>37834</c:v>
                </c:pt>
                <c:pt idx="105">
                  <c:v>37865</c:v>
                </c:pt>
                <c:pt idx="106">
                  <c:v>37895</c:v>
                </c:pt>
                <c:pt idx="107">
                  <c:v>37926</c:v>
                </c:pt>
                <c:pt idx="108">
                  <c:v>37956</c:v>
                </c:pt>
                <c:pt idx="109">
                  <c:v>37987</c:v>
                </c:pt>
                <c:pt idx="110">
                  <c:v>38018</c:v>
                </c:pt>
                <c:pt idx="111">
                  <c:v>38047</c:v>
                </c:pt>
                <c:pt idx="112">
                  <c:v>38078</c:v>
                </c:pt>
                <c:pt idx="113">
                  <c:v>38108</c:v>
                </c:pt>
                <c:pt idx="114">
                  <c:v>38139</c:v>
                </c:pt>
                <c:pt idx="115">
                  <c:v>38169</c:v>
                </c:pt>
                <c:pt idx="116">
                  <c:v>38200</c:v>
                </c:pt>
                <c:pt idx="117">
                  <c:v>38231</c:v>
                </c:pt>
                <c:pt idx="118">
                  <c:v>38261</c:v>
                </c:pt>
                <c:pt idx="119">
                  <c:v>38292</c:v>
                </c:pt>
                <c:pt idx="120">
                  <c:v>38322</c:v>
                </c:pt>
                <c:pt idx="121">
                  <c:v>38353</c:v>
                </c:pt>
                <c:pt idx="122">
                  <c:v>38384</c:v>
                </c:pt>
                <c:pt idx="123">
                  <c:v>38412</c:v>
                </c:pt>
                <c:pt idx="124">
                  <c:v>38443</c:v>
                </c:pt>
                <c:pt idx="125">
                  <c:v>38473</c:v>
                </c:pt>
                <c:pt idx="126">
                  <c:v>38504</c:v>
                </c:pt>
                <c:pt idx="127">
                  <c:v>38534</c:v>
                </c:pt>
                <c:pt idx="128">
                  <c:v>38565</c:v>
                </c:pt>
                <c:pt idx="129">
                  <c:v>38596</c:v>
                </c:pt>
                <c:pt idx="130">
                  <c:v>38626</c:v>
                </c:pt>
                <c:pt idx="131">
                  <c:v>38657</c:v>
                </c:pt>
                <c:pt idx="132">
                  <c:v>38687</c:v>
                </c:pt>
                <c:pt idx="133">
                  <c:v>38718</c:v>
                </c:pt>
                <c:pt idx="134">
                  <c:v>38749</c:v>
                </c:pt>
                <c:pt idx="135">
                  <c:v>38777</c:v>
                </c:pt>
                <c:pt idx="136">
                  <c:v>38808</c:v>
                </c:pt>
                <c:pt idx="137">
                  <c:v>38838</c:v>
                </c:pt>
                <c:pt idx="138">
                  <c:v>38869</c:v>
                </c:pt>
                <c:pt idx="139">
                  <c:v>38899</c:v>
                </c:pt>
                <c:pt idx="140">
                  <c:v>38930</c:v>
                </c:pt>
                <c:pt idx="141">
                  <c:v>38961</c:v>
                </c:pt>
                <c:pt idx="142">
                  <c:v>38991</c:v>
                </c:pt>
                <c:pt idx="143">
                  <c:v>39022</c:v>
                </c:pt>
                <c:pt idx="144">
                  <c:v>39052</c:v>
                </c:pt>
                <c:pt idx="145">
                  <c:v>39083</c:v>
                </c:pt>
                <c:pt idx="146">
                  <c:v>39114</c:v>
                </c:pt>
                <c:pt idx="147">
                  <c:v>39142</c:v>
                </c:pt>
                <c:pt idx="148">
                  <c:v>39173</c:v>
                </c:pt>
                <c:pt idx="149">
                  <c:v>39203</c:v>
                </c:pt>
                <c:pt idx="150">
                  <c:v>39234</c:v>
                </c:pt>
                <c:pt idx="151">
                  <c:v>39264</c:v>
                </c:pt>
                <c:pt idx="152">
                  <c:v>39295</c:v>
                </c:pt>
                <c:pt idx="153">
                  <c:v>39326</c:v>
                </c:pt>
                <c:pt idx="154">
                  <c:v>39356</c:v>
                </c:pt>
                <c:pt idx="155">
                  <c:v>39387</c:v>
                </c:pt>
                <c:pt idx="156">
                  <c:v>39417</c:v>
                </c:pt>
                <c:pt idx="157">
                  <c:v>39448</c:v>
                </c:pt>
                <c:pt idx="158">
                  <c:v>39479</c:v>
                </c:pt>
                <c:pt idx="159">
                  <c:v>39508</c:v>
                </c:pt>
                <c:pt idx="160">
                  <c:v>39539</c:v>
                </c:pt>
                <c:pt idx="161">
                  <c:v>39569</c:v>
                </c:pt>
                <c:pt idx="162">
                  <c:v>39600</c:v>
                </c:pt>
                <c:pt idx="163">
                  <c:v>39630</c:v>
                </c:pt>
                <c:pt idx="164">
                  <c:v>39661</c:v>
                </c:pt>
                <c:pt idx="165">
                  <c:v>39692</c:v>
                </c:pt>
                <c:pt idx="166">
                  <c:v>39722</c:v>
                </c:pt>
                <c:pt idx="167">
                  <c:v>39753</c:v>
                </c:pt>
                <c:pt idx="168">
                  <c:v>39783</c:v>
                </c:pt>
                <c:pt idx="169">
                  <c:v>39814</c:v>
                </c:pt>
                <c:pt idx="170">
                  <c:v>39845</c:v>
                </c:pt>
                <c:pt idx="171">
                  <c:v>39873</c:v>
                </c:pt>
                <c:pt idx="172">
                  <c:v>39904</c:v>
                </c:pt>
                <c:pt idx="173">
                  <c:v>39934</c:v>
                </c:pt>
                <c:pt idx="174">
                  <c:v>39965</c:v>
                </c:pt>
                <c:pt idx="175">
                  <c:v>39995</c:v>
                </c:pt>
                <c:pt idx="176">
                  <c:v>40026</c:v>
                </c:pt>
                <c:pt idx="177">
                  <c:v>40057</c:v>
                </c:pt>
                <c:pt idx="178">
                  <c:v>40087</c:v>
                </c:pt>
                <c:pt idx="179">
                  <c:v>40118</c:v>
                </c:pt>
                <c:pt idx="180">
                  <c:v>40148</c:v>
                </c:pt>
                <c:pt idx="181">
                  <c:v>40179</c:v>
                </c:pt>
                <c:pt idx="182">
                  <c:v>40210</c:v>
                </c:pt>
                <c:pt idx="183">
                  <c:v>40238</c:v>
                </c:pt>
                <c:pt idx="184">
                  <c:v>40269</c:v>
                </c:pt>
                <c:pt idx="185">
                  <c:v>40299</c:v>
                </c:pt>
                <c:pt idx="186">
                  <c:v>40330</c:v>
                </c:pt>
                <c:pt idx="187">
                  <c:v>40360</c:v>
                </c:pt>
                <c:pt idx="188">
                  <c:v>40391</c:v>
                </c:pt>
                <c:pt idx="189">
                  <c:v>40422</c:v>
                </c:pt>
                <c:pt idx="190">
                  <c:v>40452</c:v>
                </c:pt>
                <c:pt idx="191">
                  <c:v>40483</c:v>
                </c:pt>
                <c:pt idx="192">
                  <c:v>40513</c:v>
                </c:pt>
                <c:pt idx="193">
                  <c:v>40544</c:v>
                </c:pt>
                <c:pt idx="194">
                  <c:v>40575</c:v>
                </c:pt>
                <c:pt idx="195">
                  <c:v>40603</c:v>
                </c:pt>
                <c:pt idx="196">
                  <c:v>40634</c:v>
                </c:pt>
                <c:pt idx="197">
                  <c:v>40664</c:v>
                </c:pt>
                <c:pt idx="198">
                  <c:v>40695</c:v>
                </c:pt>
                <c:pt idx="199">
                  <c:v>40725</c:v>
                </c:pt>
                <c:pt idx="200">
                  <c:v>40756</c:v>
                </c:pt>
                <c:pt idx="201">
                  <c:v>40787</c:v>
                </c:pt>
                <c:pt idx="202">
                  <c:v>40817</c:v>
                </c:pt>
                <c:pt idx="203">
                  <c:v>40848</c:v>
                </c:pt>
                <c:pt idx="204">
                  <c:v>40878</c:v>
                </c:pt>
                <c:pt idx="205">
                  <c:v>40909</c:v>
                </c:pt>
                <c:pt idx="206">
                  <c:v>40940</c:v>
                </c:pt>
                <c:pt idx="207">
                  <c:v>40969</c:v>
                </c:pt>
                <c:pt idx="208">
                  <c:v>41000</c:v>
                </c:pt>
                <c:pt idx="209">
                  <c:v>41030</c:v>
                </c:pt>
                <c:pt idx="210">
                  <c:v>41061</c:v>
                </c:pt>
                <c:pt idx="211">
                  <c:v>41091</c:v>
                </c:pt>
                <c:pt idx="212">
                  <c:v>41122</c:v>
                </c:pt>
                <c:pt idx="213">
                  <c:v>41153</c:v>
                </c:pt>
                <c:pt idx="214">
                  <c:v>41183</c:v>
                </c:pt>
                <c:pt idx="215">
                  <c:v>41214</c:v>
                </c:pt>
                <c:pt idx="216">
                  <c:v>41244</c:v>
                </c:pt>
                <c:pt idx="217">
                  <c:v>41275</c:v>
                </c:pt>
                <c:pt idx="218">
                  <c:v>41306</c:v>
                </c:pt>
                <c:pt idx="219">
                  <c:v>41334</c:v>
                </c:pt>
                <c:pt idx="220">
                  <c:v>41365</c:v>
                </c:pt>
                <c:pt idx="221">
                  <c:v>41395</c:v>
                </c:pt>
                <c:pt idx="222">
                  <c:v>41426</c:v>
                </c:pt>
                <c:pt idx="223">
                  <c:v>41456</c:v>
                </c:pt>
                <c:pt idx="224">
                  <c:v>41487</c:v>
                </c:pt>
                <c:pt idx="225">
                  <c:v>41518</c:v>
                </c:pt>
                <c:pt idx="226">
                  <c:v>41548</c:v>
                </c:pt>
                <c:pt idx="227">
                  <c:v>41579</c:v>
                </c:pt>
                <c:pt idx="228">
                  <c:v>41609</c:v>
                </c:pt>
                <c:pt idx="229">
                  <c:v>41640</c:v>
                </c:pt>
                <c:pt idx="230">
                  <c:v>41671</c:v>
                </c:pt>
                <c:pt idx="231">
                  <c:v>41699</c:v>
                </c:pt>
                <c:pt idx="232">
                  <c:v>41730</c:v>
                </c:pt>
                <c:pt idx="233">
                  <c:v>41760</c:v>
                </c:pt>
                <c:pt idx="234">
                  <c:v>41791</c:v>
                </c:pt>
                <c:pt idx="235">
                  <c:v>41821</c:v>
                </c:pt>
                <c:pt idx="236">
                  <c:v>41852</c:v>
                </c:pt>
                <c:pt idx="237">
                  <c:v>41883</c:v>
                </c:pt>
                <c:pt idx="238">
                  <c:v>41913</c:v>
                </c:pt>
                <c:pt idx="239">
                  <c:v>41944</c:v>
                </c:pt>
                <c:pt idx="240">
                  <c:v>41974</c:v>
                </c:pt>
                <c:pt idx="241">
                  <c:v>42005</c:v>
                </c:pt>
                <c:pt idx="242">
                  <c:v>42036</c:v>
                </c:pt>
                <c:pt idx="243">
                  <c:v>42064</c:v>
                </c:pt>
                <c:pt idx="244">
                  <c:v>42095</c:v>
                </c:pt>
                <c:pt idx="245">
                  <c:v>42125</c:v>
                </c:pt>
                <c:pt idx="246">
                  <c:v>42156</c:v>
                </c:pt>
                <c:pt idx="247">
                  <c:v>42186</c:v>
                </c:pt>
                <c:pt idx="248">
                  <c:v>42217</c:v>
                </c:pt>
                <c:pt idx="249">
                  <c:v>42248</c:v>
                </c:pt>
                <c:pt idx="250">
                  <c:v>42278</c:v>
                </c:pt>
                <c:pt idx="251">
                  <c:v>42309</c:v>
                </c:pt>
                <c:pt idx="252">
                  <c:v>42339</c:v>
                </c:pt>
                <c:pt idx="253">
                  <c:v>42370</c:v>
                </c:pt>
                <c:pt idx="254">
                  <c:v>42401</c:v>
                </c:pt>
                <c:pt idx="255">
                  <c:v>42430</c:v>
                </c:pt>
                <c:pt idx="256">
                  <c:v>42461</c:v>
                </c:pt>
                <c:pt idx="257">
                  <c:v>42491</c:v>
                </c:pt>
                <c:pt idx="258">
                  <c:v>42522</c:v>
                </c:pt>
                <c:pt idx="259">
                  <c:v>42552</c:v>
                </c:pt>
                <c:pt idx="260">
                  <c:v>42583</c:v>
                </c:pt>
                <c:pt idx="261">
                  <c:v>42614</c:v>
                </c:pt>
                <c:pt idx="262">
                  <c:v>42644</c:v>
                </c:pt>
                <c:pt idx="263">
                  <c:v>42675</c:v>
                </c:pt>
                <c:pt idx="264">
                  <c:v>42705</c:v>
                </c:pt>
                <c:pt idx="265">
                  <c:v>42736</c:v>
                </c:pt>
                <c:pt idx="266">
                  <c:v>42767</c:v>
                </c:pt>
                <c:pt idx="267">
                  <c:v>42795</c:v>
                </c:pt>
                <c:pt idx="268">
                  <c:v>42826</c:v>
                </c:pt>
                <c:pt idx="269">
                  <c:v>42856</c:v>
                </c:pt>
                <c:pt idx="270">
                  <c:v>42887</c:v>
                </c:pt>
                <c:pt idx="271">
                  <c:v>42917</c:v>
                </c:pt>
                <c:pt idx="272">
                  <c:v>42948</c:v>
                </c:pt>
                <c:pt idx="273">
                  <c:v>42979</c:v>
                </c:pt>
                <c:pt idx="274">
                  <c:v>43009</c:v>
                </c:pt>
                <c:pt idx="275">
                  <c:v>43040</c:v>
                </c:pt>
                <c:pt idx="276">
                  <c:v>43070</c:v>
                </c:pt>
                <c:pt idx="277">
                  <c:v>43101</c:v>
                </c:pt>
                <c:pt idx="278">
                  <c:v>43132</c:v>
                </c:pt>
                <c:pt idx="279">
                  <c:v>43160</c:v>
                </c:pt>
                <c:pt idx="280">
                  <c:v>43191</c:v>
                </c:pt>
                <c:pt idx="281">
                  <c:v>43221</c:v>
                </c:pt>
                <c:pt idx="282">
                  <c:v>43252</c:v>
                </c:pt>
                <c:pt idx="283">
                  <c:v>43282</c:v>
                </c:pt>
                <c:pt idx="284">
                  <c:v>43313</c:v>
                </c:pt>
                <c:pt idx="285">
                  <c:v>43344</c:v>
                </c:pt>
                <c:pt idx="286">
                  <c:v>43374</c:v>
                </c:pt>
                <c:pt idx="287">
                  <c:v>43405</c:v>
                </c:pt>
                <c:pt idx="288">
                  <c:v>43435</c:v>
                </c:pt>
                <c:pt idx="289">
                  <c:v>43466</c:v>
                </c:pt>
                <c:pt idx="290">
                  <c:v>43497</c:v>
                </c:pt>
                <c:pt idx="291">
                  <c:v>43525</c:v>
                </c:pt>
                <c:pt idx="292">
                  <c:v>43556</c:v>
                </c:pt>
                <c:pt idx="293">
                  <c:v>43586</c:v>
                </c:pt>
                <c:pt idx="294">
                  <c:v>43617</c:v>
                </c:pt>
                <c:pt idx="295">
                  <c:v>43647</c:v>
                </c:pt>
                <c:pt idx="296">
                  <c:v>43678</c:v>
                </c:pt>
                <c:pt idx="297">
                  <c:v>43709</c:v>
                </c:pt>
                <c:pt idx="298">
                  <c:v>43739</c:v>
                </c:pt>
                <c:pt idx="299">
                  <c:v>43770</c:v>
                </c:pt>
                <c:pt idx="300">
                  <c:v>43800</c:v>
                </c:pt>
                <c:pt idx="301">
                  <c:v>43831</c:v>
                </c:pt>
                <c:pt idx="302">
                  <c:v>43862</c:v>
                </c:pt>
                <c:pt idx="303">
                  <c:v>43891</c:v>
                </c:pt>
                <c:pt idx="304">
                  <c:v>43922</c:v>
                </c:pt>
                <c:pt idx="305">
                  <c:v>43952</c:v>
                </c:pt>
                <c:pt idx="306">
                  <c:v>43983</c:v>
                </c:pt>
                <c:pt idx="307">
                  <c:v>44013</c:v>
                </c:pt>
                <c:pt idx="308">
                  <c:v>44044</c:v>
                </c:pt>
                <c:pt idx="309">
                  <c:v>44075</c:v>
                </c:pt>
                <c:pt idx="310">
                  <c:v>44105</c:v>
                </c:pt>
                <c:pt idx="311">
                  <c:v>44136</c:v>
                </c:pt>
                <c:pt idx="312">
                  <c:v>44166</c:v>
                </c:pt>
                <c:pt idx="313">
                  <c:v>44197</c:v>
                </c:pt>
                <c:pt idx="314">
                  <c:v>44228</c:v>
                </c:pt>
                <c:pt idx="315">
                  <c:v>44256</c:v>
                </c:pt>
                <c:pt idx="316">
                  <c:v>44287</c:v>
                </c:pt>
                <c:pt idx="317">
                  <c:v>44317</c:v>
                </c:pt>
                <c:pt idx="318">
                  <c:v>44348</c:v>
                </c:pt>
                <c:pt idx="319">
                  <c:v>44378</c:v>
                </c:pt>
                <c:pt idx="320">
                  <c:v>44409</c:v>
                </c:pt>
                <c:pt idx="321">
                  <c:v>44440</c:v>
                </c:pt>
                <c:pt idx="322">
                  <c:v>44470</c:v>
                </c:pt>
                <c:pt idx="323">
                  <c:v>44501</c:v>
                </c:pt>
                <c:pt idx="324">
                  <c:v>44531</c:v>
                </c:pt>
                <c:pt idx="325">
                  <c:v>44562</c:v>
                </c:pt>
                <c:pt idx="326">
                  <c:v>44593</c:v>
                </c:pt>
              </c:numCache>
            </c:numRef>
          </c:cat>
          <c:val>
            <c:numRef>
              <c:f>'Not in LF counts'!$E$13:$E$339</c:f>
              <c:numCache>
                <c:formatCode>_(* #,##0_);_(* \(#,##0\);_(* "-"??_);_(@_)</c:formatCode>
                <c:ptCount val="327"/>
                <c:pt idx="0">
                  <c:v>111566</c:v>
                </c:pt>
                <c:pt idx="1">
                  <c:v>113296</c:v>
                </c:pt>
                <c:pt idx="2">
                  <c:v>114281</c:v>
                </c:pt>
                <c:pt idx="3">
                  <c:v>114802</c:v>
                </c:pt>
                <c:pt idx="4">
                  <c:v>116092</c:v>
                </c:pt>
                <c:pt idx="5">
                  <c:v>117302</c:v>
                </c:pt>
                <c:pt idx="6">
                  <c:v>119369</c:v>
                </c:pt>
                <c:pt idx="7">
                  <c:v>121378</c:v>
                </c:pt>
                <c:pt idx="8">
                  <c:v>124059</c:v>
                </c:pt>
                <c:pt idx="9">
                  <c:v>125745</c:v>
                </c:pt>
                <c:pt idx="10">
                  <c:v>126948</c:v>
                </c:pt>
                <c:pt idx="11">
                  <c:v>127240</c:v>
                </c:pt>
                <c:pt idx="12">
                  <c:v>127257</c:v>
                </c:pt>
                <c:pt idx="13">
                  <c:v>127030</c:v>
                </c:pt>
                <c:pt idx="14">
                  <c:v>127404</c:v>
                </c:pt>
                <c:pt idx="15">
                  <c:v>127963</c:v>
                </c:pt>
                <c:pt idx="16">
                  <c:v>129168</c:v>
                </c:pt>
                <c:pt idx="17">
                  <c:v>129441</c:v>
                </c:pt>
                <c:pt idx="18">
                  <c:v>128896</c:v>
                </c:pt>
                <c:pt idx="19">
                  <c:v>128144</c:v>
                </c:pt>
                <c:pt idx="20">
                  <c:v>126158</c:v>
                </c:pt>
                <c:pt idx="21">
                  <c:v>125269</c:v>
                </c:pt>
                <c:pt idx="22">
                  <c:v>124458</c:v>
                </c:pt>
                <c:pt idx="23">
                  <c:v>124512</c:v>
                </c:pt>
                <c:pt idx="24">
                  <c:v>125601</c:v>
                </c:pt>
                <c:pt idx="25">
                  <c:v>125936</c:v>
                </c:pt>
                <c:pt idx="26">
                  <c:v>125666</c:v>
                </c:pt>
                <c:pt idx="27">
                  <c:v>124277</c:v>
                </c:pt>
                <c:pt idx="28">
                  <c:v>122707</c:v>
                </c:pt>
                <c:pt idx="29">
                  <c:v>121401</c:v>
                </c:pt>
                <c:pt idx="30">
                  <c:v>121044</c:v>
                </c:pt>
                <c:pt idx="31">
                  <c:v>121209</c:v>
                </c:pt>
                <c:pt idx="32">
                  <c:v>120487</c:v>
                </c:pt>
                <c:pt idx="33">
                  <c:v>121072</c:v>
                </c:pt>
                <c:pt idx="34">
                  <c:v>121489</c:v>
                </c:pt>
                <c:pt idx="35">
                  <c:v>121242</c:v>
                </c:pt>
                <c:pt idx="36">
                  <c:v>121916</c:v>
                </c:pt>
                <c:pt idx="37">
                  <c:v>121316</c:v>
                </c:pt>
                <c:pt idx="38">
                  <c:v>120627</c:v>
                </c:pt>
                <c:pt idx="39">
                  <c:v>120383</c:v>
                </c:pt>
                <c:pt idx="40">
                  <c:v>119273</c:v>
                </c:pt>
                <c:pt idx="41">
                  <c:v>118697</c:v>
                </c:pt>
                <c:pt idx="42">
                  <c:v>117894</c:v>
                </c:pt>
                <c:pt idx="43">
                  <c:v>116304</c:v>
                </c:pt>
                <c:pt idx="44">
                  <c:v>116435</c:v>
                </c:pt>
                <c:pt idx="45">
                  <c:v>116391</c:v>
                </c:pt>
                <c:pt idx="46">
                  <c:v>116659</c:v>
                </c:pt>
                <c:pt idx="47">
                  <c:v>117029</c:v>
                </c:pt>
                <c:pt idx="48">
                  <c:v>115552</c:v>
                </c:pt>
                <c:pt idx="49">
                  <c:v>114822</c:v>
                </c:pt>
                <c:pt idx="50">
                  <c:v>113600</c:v>
                </c:pt>
                <c:pt idx="51">
                  <c:v>112781</c:v>
                </c:pt>
                <c:pt idx="52">
                  <c:v>112901</c:v>
                </c:pt>
                <c:pt idx="53">
                  <c:v>113039</c:v>
                </c:pt>
                <c:pt idx="54">
                  <c:v>112900</c:v>
                </c:pt>
                <c:pt idx="55">
                  <c:v>112918</c:v>
                </c:pt>
                <c:pt idx="56">
                  <c:v>112915</c:v>
                </c:pt>
                <c:pt idx="57">
                  <c:v>111957</c:v>
                </c:pt>
                <c:pt idx="58">
                  <c:v>111010</c:v>
                </c:pt>
                <c:pt idx="59">
                  <c:v>110257</c:v>
                </c:pt>
                <c:pt idx="60">
                  <c:v>109356</c:v>
                </c:pt>
                <c:pt idx="61">
                  <c:v>110112</c:v>
                </c:pt>
                <c:pt idx="62">
                  <c:v>112141</c:v>
                </c:pt>
                <c:pt idx="63">
                  <c:v>112881</c:v>
                </c:pt>
                <c:pt idx="64">
                  <c:v>112960</c:v>
                </c:pt>
                <c:pt idx="65">
                  <c:v>112749</c:v>
                </c:pt>
                <c:pt idx="66">
                  <c:v>111920</c:v>
                </c:pt>
                <c:pt idx="67">
                  <c:v>111472</c:v>
                </c:pt>
                <c:pt idx="68">
                  <c:v>111440</c:v>
                </c:pt>
                <c:pt idx="69">
                  <c:v>111525</c:v>
                </c:pt>
                <c:pt idx="70">
                  <c:v>111441</c:v>
                </c:pt>
                <c:pt idx="71">
                  <c:v>112007</c:v>
                </c:pt>
                <c:pt idx="72">
                  <c:v>113375</c:v>
                </c:pt>
                <c:pt idx="73">
                  <c:v>114724</c:v>
                </c:pt>
                <c:pt idx="74">
                  <c:v>115141</c:v>
                </c:pt>
                <c:pt idx="75">
                  <c:v>116573</c:v>
                </c:pt>
                <c:pt idx="76">
                  <c:v>117644</c:v>
                </c:pt>
                <c:pt idx="77">
                  <c:v>118923</c:v>
                </c:pt>
                <c:pt idx="78">
                  <c:v>121277</c:v>
                </c:pt>
                <c:pt idx="79">
                  <c:v>123903</c:v>
                </c:pt>
                <c:pt idx="80">
                  <c:v>126133</c:v>
                </c:pt>
                <c:pt idx="81">
                  <c:v>127219</c:v>
                </c:pt>
                <c:pt idx="82">
                  <c:v>128064</c:v>
                </c:pt>
                <c:pt idx="83">
                  <c:v>128303</c:v>
                </c:pt>
                <c:pt idx="84">
                  <c:v>129114</c:v>
                </c:pt>
                <c:pt idx="85">
                  <c:v>130500</c:v>
                </c:pt>
                <c:pt idx="86">
                  <c:v>131065</c:v>
                </c:pt>
                <c:pt idx="87">
                  <c:v>132253</c:v>
                </c:pt>
                <c:pt idx="88">
                  <c:v>133426</c:v>
                </c:pt>
                <c:pt idx="89">
                  <c:v>132938</c:v>
                </c:pt>
                <c:pt idx="90">
                  <c:v>132828</c:v>
                </c:pt>
                <c:pt idx="91">
                  <c:v>132474</c:v>
                </c:pt>
                <c:pt idx="92">
                  <c:v>131789</c:v>
                </c:pt>
                <c:pt idx="93">
                  <c:v>132603</c:v>
                </c:pt>
                <c:pt idx="94">
                  <c:v>132870</c:v>
                </c:pt>
                <c:pt idx="95">
                  <c:v>133765</c:v>
                </c:pt>
                <c:pt idx="96">
                  <c:v>134381</c:v>
                </c:pt>
                <c:pt idx="97">
                  <c:v>134266</c:v>
                </c:pt>
                <c:pt idx="98">
                  <c:v>134186</c:v>
                </c:pt>
                <c:pt idx="99">
                  <c:v>133235</c:v>
                </c:pt>
                <c:pt idx="100">
                  <c:v>132338</c:v>
                </c:pt>
                <c:pt idx="101">
                  <c:v>131268</c:v>
                </c:pt>
                <c:pt idx="102">
                  <c:v>130423</c:v>
                </c:pt>
                <c:pt idx="103">
                  <c:v>129363</c:v>
                </c:pt>
                <c:pt idx="104">
                  <c:v>127719</c:v>
                </c:pt>
                <c:pt idx="105">
                  <c:v>127154</c:v>
                </c:pt>
                <c:pt idx="106">
                  <c:v>127883</c:v>
                </c:pt>
                <c:pt idx="107">
                  <c:v>127792</c:v>
                </c:pt>
                <c:pt idx="108">
                  <c:v>127004</c:v>
                </c:pt>
                <c:pt idx="109">
                  <c:v>126091</c:v>
                </c:pt>
                <c:pt idx="110">
                  <c:v>126086</c:v>
                </c:pt>
                <c:pt idx="111">
                  <c:v>126339</c:v>
                </c:pt>
                <c:pt idx="112">
                  <c:v>127081</c:v>
                </c:pt>
                <c:pt idx="113">
                  <c:v>127979</c:v>
                </c:pt>
                <c:pt idx="114">
                  <c:v>128227</c:v>
                </c:pt>
                <c:pt idx="115">
                  <c:v>129540</c:v>
                </c:pt>
                <c:pt idx="116">
                  <c:v>130401</c:v>
                </c:pt>
                <c:pt idx="117">
                  <c:v>130077</c:v>
                </c:pt>
                <c:pt idx="118">
                  <c:v>129649</c:v>
                </c:pt>
                <c:pt idx="119">
                  <c:v>129080</c:v>
                </c:pt>
                <c:pt idx="120">
                  <c:v>130059</c:v>
                </c:pt>
                <c:pt idx="121">
                  <c:v>131413</c:v>
                </c:pt>
                <c:pt idx="122">
                  <c:v>132562</c:v>
                </c:pt>
                <c:pt idx="123">
                  <c:v>134053</c:v>
                </c:pt>
                <c:pt idx="124">
                  <c:v>135010</c:v>
                </c:pt>
                <c:pt idx="125">
                  <c:v>136692</c:v>
                </c:pt>
                <c:pt idx="126">
                  <c:v>137472</c:v>
                </c:pt>
                <c:pt idx="127">
                  <c:v>138268</c:v>
                </c:pt>
                <c:pt idx="128">
                  <c:v>139446</c:v>
                </c:pt>
                <c:pt idx="129">
                  <c:v>139456</c:v>
                </c:pt>
                <c:pt idx="130">
                  <c:v>139428</c:v>
                </c:pt>
                <c:pt idx="131">
                  <c:v>139461</c:v>
                </c:pt>
                <c:pt idx="132">
                  <c:v>139125</c:v>
                </c:pt>
                <c:pt idx="133">
                  <c:v>138753</c:v>
                </c:pt>
                <c:pt idx="134">
                  <c:v>139102</c:v>
                </c:pt>
                <c:pt idx="135">
                  <c:v>139109</c:v>
                </c:pt>
                <c:pt idx="136">
                  <c:v>139547</c:v>
                </c:pt>
                <c:pt idx="137">
                  <c:v>140382</c:v>
                </c:pt>
                <c:pt idx="138">
                  <c:v>141656</c:v>
                </c:pt>
                <c:pt idx="139">
                  <c:v>141203</c:v>
                </c:pt>
                <c:pt idx="140">
                  <c:v>140418</c:v>
                </c:pt>
                <c:pt idx="141">
                  <c:v>140633</c:v>
                </c:pt>
                <c:pt idx="142">
                  <c:v>139819</c:v>
                </c:pt>
                <c:pt idx="143">
                  <c:v>140397</c:v>
                </c:pt>
                <c:pt idx="144">
                  <c:v>139938</c:v>
                </c:pt>
                <c:pt idx="145">
                  <c:v>138542</c:v>
                </c:pt>
                <c:pt idx="146">
                  <c:v>136838</c:v>
                </c:pt>
                <c:pt idx="147">
                  <c:v>134406</c:v>
                </c:pt>
                <c:pt idx="148">
                  <c:v>131843</c:v>
                </c:pt>
                <c:pt idx="149">
                  <c:v>129258</c:v>
                </c:pt>
                <c:pt idx="150">
                  <c:v>127027</c:v>
                </c:pt>
                <c:pt idx="151">
                  <c:v>126494</c:v>
                </c:pt>
                <c:pt idx="152">
                  <c:v>127132</c:v>
                </c:pt>
                <c:pt idx="153">
                  <c:v>128940</c:v>
                </c:pt>
                <c:pt idx="154">
                  <c:v>130678</c:v>
                </c:pt>
                <c:pt idx="155">
                  <c:v>131208</c:v>
                </c:pt>
                <c:pt idx="156">
                  <c:v>132410</c:v>
                </c:pt>
                <c:pt idx="157">
                  <c:v>133248</c:v>
                </c:pt>
                <c:pt idx="158">
                  <c:v>135056</c:v>
                </c:pt>
                <c:pt idx="159">
                  <c:v>136201</c:v>
                </c:pt>
                <c:pt idx="160">
                  <c:v>137296</c:v>
                </c:pt>
                <c:pt idx="161">
                  <c:v>138386</c:v>
                </c:pt>
                <c:pt idx="162">
                  <c:v>139016</c:v>
                </c:pt>
                <c:pt idx="163">
                  <c:v>139415</c:v>
                </c:pt>
                <c:pt idx="164">
                  <c:v>139906</c:v>
                </c:pt>
                <c:pt idx="165">
                  <c:v>140429</c:v>
                </c:pt>
                <c:pt idx="166">
                  <c:v>140912</c:v>
                </c:pt>
                <c:pt idx="167">
                  <c:v>141713</c:v>
                </c:pt>
                <c:pt idx="168">
                  <c:v>142230</c:v>
                </c:pt>
                <c:pt idx="169">
                  <c:v>143083</c:v>
                </c:pt>
                <c:pt idx="170">
                  <c:v>144617</c:v>
                </c:pt>
                <c:pt idx="171">
                  <c:v>146024</c:v>
                </c:pt>
                <c:pt idx="172">
                  <c:v>147331</c:v>
                </c:pt>
                <c:pt idx="173">
                  <c:v>148380</c:v>
                </c:pt>
                <c:pt idx="174">
                  <c:v>148677</c:v>
                </c:pt>
                <c:pt idx="175">
                  <c:v>149064</c:v>
                </c:pt>
                <c:pt idx="176">
                  <c:v>149172</c:v>
                </c:pt>
                <c:pt idx="177">
                  <c:v>147321</c:v>
                </c:pt>
                <c:pt idx="178">
                  <c:v>147254</c:v>
                </c:pt>
                <c:pt idx="179">
                  <c:v>147420</c:v>
                </c:pt>
                <c:pt idx="180">
                  <c:v>147929</c:v>
                </c:pt>
                <c:pt idx="181">
                  <c:v>148443</c:v>
                </c:pt>
                <c:pt idx="182">
                  <c:v>146991</c:v>
                </c:pt>
                <c:pt idx="183">
                  <c:v>147006</c:v>
                </c:pt>
                <c:pt idx="184">
                  <c:v>147097</c:v>
                </c:pt>
                <c:pt idx="185">
                  <c:v>146854</c:v>
                </c:pt>
                <c:pt idx="186">
                  <c:v>147824</c:v>
                </c:pt>
                <c:pt idx="187">
                  <c:v>149982</c:v>
                </c:pt>
                <c:pt idx="188">
                  <c:v>151989</c:v>
                </c:pt>
                <c:pt idx="189">
                  <c:v>154534</c:v>
                </c:pt>
                <c:pt idx="190">
                  <c:v>155825</c:v>
                </c:pt>
                <c:pt idx="191">
                  <c:v>156389</c:v>
                </c:pt>
                <c:pt idx="192">
                  <c:v>156264</c:v>
                </c:pt>
                <c:pt idx="193">
                  <c:v>155692</c:v>
                </c:pt>
                <c:pt idx="194">
                  <c:v>155353</c:v>
                </c:pt>
                <c:pt idx="195">
                  <c:v>155449</c:v>
                </c:pt>
                <c:pt idx="196">
                  <c:v>154901</c:v>
                </c:pt>
                <c:pt idx="197">
                  <c:v>154005</c:v>
                </c:pt>
                <c:pt idx="198">
                  <c:v>154316</c:v>
                </c:pt>
                <c:pt idx="199">
                  <c:v>151775</c:v>
                </c:pt>
                <c:pt idx="200">
                  <c:v>150125</c:v>
                </c:pt>
                <c:pt idx="201">
                  <c:v>149274</c:v>
                </c:pt>
                <c:pt idx="202">
                  <c:v>148857</c:v>
                </c:pt>
                <c:pt idx="203">
                  <c:v>148686</c:v>
                </c:pt>
                <c:pt idx="204">
                  <c:v>148770</c:v>
                </c:pt>
                <c:pt idx="205">
                  <c:v>149596</c:v>
                </c:pt>
                <c:pt idx="206">
                  <c:v>150281</c:v>
                </c:pt>
                <c:pt idx="207">
                  <c:v>151505</c:v>
                </c:pt>
                <c:pt idx="208">
                  <c:v>151804</c:v>
                </c:pt>
                <c:pt idx="209">
                  <c:v>152099</c:v>
                </c:pt>
                <c:pt idx="210">
                  <c:v>151879</c:v>
                </c:pt>
                <c:pt idx="211">
                  <c:v>152152</c:v>
                </c:pt>
                <c:pt idx="212">
                  <c:v>153082</c:v>
                </c:pt>
                <c:pt idx="213">
                  <c:v>153968</c:v>
                </c:pt>
                <c:pt idx="214">
                  <c:v>153182</c:v>
                </c:pt>
                <c:pt idx="215">
                  <c:v>153305</c:v>
                </c:pt>
                <c:pt idx="216">
                  <c:v>153000</c:v>
                </c:pt>
                <c:pt idx="217">
                  <c:v>153046</c:v>
                </c:pt>
                <c:pt idx="218">
                  <c:v>153557</c:v>
                </c:pt>
                <c:pt idx="219">
                  <c:v>153574</c:v>
                </c:pt>
                <c:pt idx="220">
                  <c:v>154031</c:v>
                </c:pt>
                <c:pt idx="221">
                  <c:v>155222</c:v>
                </c:pt>
                <c:pt idx="222">
                  <c:v>155761</c:v>
                </c:pt>
                <c:pt idx="223">
                  <c:v>156094</c:v>
                </c:pt>
                <c:pt idx="224">
                  <c:v>156172</c:v>
                </c:pt>
                <c:pt idx="225">
                  <c:v>155093</c:v>
                </c:pt>
                <c:pt idx="226">
                  <c:v>155946</c:v>
                </c:pt>
                <c:pt idx="227">
                  <c:v>155977</c:v>
                </c:pt>
                <c:pt idx="228">
                  <c:v>155258</c:v>
                </c:pt>
                <c:pt idx="229">
                  <c:v>154815</c:v>
                </c:pt>
                <c:pt idx="230">
                  <c:v>154932</c:v>
                </c:pt>
                <c:pt idx="231">
                  <c:v>154452</c:v>
                </c:pt>
                <c:pt idx="232">
                  <c:v>155835</c:v>
                </c:pt>
                <c:pt idx="233">
                  <c:v>156068</c:v>
                </c:pt>
                <c:pt idx="234">
                  <c:v>155472</c:v>
                </c:pt>
                <c:pt idx="235">
                  <c:v>156291</c:v>
                </c:pt>
                <c:pt idx="236">
                  <c:v>156426</c:v>
                </c:pt>
                <c:pt idx="237">
                  <c:v>157466</c:v>
                </c:pt>
                <c:pt idx="238">
                  <c:v>157700</c:v>
                </c:pt>
                <c:pt idx="239">
                  <c:v>157649</c:v>
                </c:pt>
                <c:pt idx="240">
                  <c:v>157552</c:v>
                </c:pt>
                <c:pt idx="241">
                  <c:v>157037</c:v>
                </c:pt>
                <c:pt idx="242">
                  <c:v>156456</c:v>
                </c:pt>
                <c:pt idx="243">
                  <c:v>155319</c:v>
                </c:pt>
                <c:pt idx="244">
                  <c:v>154942</c:v>
                </c:pt>
                <c:pt idx="245">
                  <c:v>154845</c:v>
                </c:pt>
                <c:pt idx="246">
                  <c:v>155793</c:v>
                </c:pt>
                <c:pt idx="247">
                  <c:v>157147</c:v>
                </c:pt>
                <c:pt idx="248">
                  <c:v>157900</c:v>
                </c:pt>
                <c:pt idx="249">
                  <c:v>158725</c:v>
                </c:pt>
                <c:pt idx="250">
                  <c:v>158879</c:v>
                </c:pt>
                <c:pt idx="251">
                  <c:v>159748</c:v>
                </c:pt>
                <c:pt idx="252">
                  <c:v>162046</c:v>
                </c:pt>
                <c:pt idx="253">
                  <c:v>164352</c:v>
                </c:pt>
                <c:pt idx="254">
                  <c:v>166270</c:v>
                </c:pt>
                <c:pt idx="255">
                  <c:v>168226</c:v>
                </c:pt>
                <c:pt idx="256">
                  <c:v>168860</c:v>
                </c:pt>
                <c:pt idx="257">
                  <c:v>169542</c:v>
                </c:pt>
                <c:pt idx="258">
                  <c:v>170091</c:v>
                </c:pt>
                <c:pt idx="259">
                  <c:v>169646</c:v>
                </c:pt>
                <c:pt idx="260">
                  <c:v>170275</c:v>
                </c:pt>
                <c:pt idx="261">
                  <c:v>171291</c:v>
                </c:pt>
                <c:pt idx="262">
                  <c:v>172406</c:v>
                </c:pt>
                <c:pt idx="263">
                  <c:v>173132</c:v>
                </c:pt>
                <c:pt idx="264">
                  <c:v>174290</c:v>
                </c:pt>
                <c:pt idx="265">
                  <c:v>175865</c:v>
                </c:pt>
                <c:pt idx="266">
                  <c:v>177028</c:v>
                </c:pt>
                <c:pt idx="267">
                  <c:v>177614</c:v>
                </c:pt>
                <c:pt idx="268">
                  <c:v>177950</c:v>
                </c:pt>
                <c:pt idx="269">
                  <c:v>178686</c:v>
                </c:pt>
                <c:pt idx="270">
                  <c:v>179165</c:v>
                </c:pt>
                <c:pt idx="271">
                  <c:v>180673</c:v>
                </c:pt>
                <c:pt idx="272">
                  <c:v>180904</c:v>
                </c:pt>
                <c:pt idx="273">
                  <c:v>180495</c:v>
                </c:pt>
                <c:pt idx="274">
                  <c:v>181817</c:v>
                </c:pt>
                <c:pt idx="275">
                  <c:v>182175</c:v>
                </c:pt>
                <c:pt idx="276">
                  <c:v>182586</c:v>
                </c:pt>
                <c:pt idx="277">
                  <c:v>182870</c:v>
                </c:pt>
                <c:pt idx="278">
                  <c:v>183028</c:v>
                </c:pt>
                <c:pt idx="279">
                  <c:v>184413</c:v>
                </c:pt>
                <c:pt idx="280">
                  <c:v>186042</c:v>
                </c:pt>
                <c:pt idx="281">
                  <c:v>187907</c:v>
                </c:pt>
                <c:pt idx="282">
                  <c:v>189484</c:v>
                </c:pt>
                <c:pt idx="283">
                  <c:v>189353</c:v>
                </c:pt>
                <c:pt idx="284">
                  <c:v>189040</c:v>
                </c:pt>
                <c:pt idx="285">
                  <c:v>188978</c:v>
                </c:pt>
                <c:pt idx="286">
                  <c:v>188032</c:v>
                </c:pt>
                <c:pt idx="287">
                  <c:v>188298</c:v>
                </c:pt>
                <c:pt idx="288">
                  <c:v>188339</c:v>
                </c:pt>
                <c:pt idx="289">
                  <c:v>188256</c:v>
                </c:pt>
                <c:pt idx="290">
                  <c:v>188771</c:v>
                </c:pt>
                <c:pt idx="291">
                  <c:v>189098</c:v>
                </c:pt>
                <c:pt idx="292">
                  <c:v>189583</c:v>
                </c:pt>
                <c:pt idx="293">
                  <c:v>190025</c:v>
                </c:pt>
                <c:pt idx="294">
                  <c:v>190827</c:v>
                </c:pt>
                <c:pt idx="295">
                  <c:v>191160</c:v>
                </c:pt>
                <c:pt idx="296">
                  <c:v>191859</c:v>
                </c:pt>
                <c:pt idx="297">
                  <c:v>192568</c:v>
                </c:pt>
                <c:pt idx="298">
                  <c:v>192775</c:v>
                </c:pt>
                <c:pt idx="299">
                  <c:v>192339</c:v>
                </c:pt>
                <c:pt idx="300">
                  <c:v>192018</c:v>
                </c:pt>
                <c:pt idx="301">
                  <c:v>192022</c:v>
                </c:pt>
                <c:pt idx="302">
                  <c:v>191463</c:v>
                </c:pt>
                <c:pt idx="303">
                  <c:v>190955</c:v>
                </c:pt>
                <c:pt idx="304">
                  <c:v>189839</c:v>
                </c:pt>
                <c:pt idx="305">
                  <c:v>188410</c:v>
                </c:pt>
                <c:pt idx="306">
                  <c:v>187498</c:v>
                </c:pt>
                <c:pt idx="307">
                  <c:v>187252</c:v>
                </c:pt>
                <c:pt idx="308">
                  <c:v>187748</c:v>
                </c:pt>
                <c:pt idx="309">
                  <c:v>187943</c:v>
                </c:pt>
                <c:pt idx="310">
                  <c:v>189342</c:v>
                </c:pt>
                <c:pt idx="311">
                  <c:v>191097</c:v>
                </c:pt>
                <c:pt idx="312">
                  <c:v>191837</c:v>
                </c:pt>
                <c:pt idx="313">
                  <c:v>192494</c:v>
                </c:pt>
                <c:pt idx="314">
                  <c:v>192434</c:v>
                </c:pt>
                <c:pt idx="315">
                  <c:v>193127</c:v>
                </c:pt>
                <c:pt idx="316">
                  <c:v>192908</c:v>
                </c:pt>
                <c:pt idx="317">
                  <c:v>192815</c:v>
                </c:pt>
                <c:pt idx="318">
                  <c:v>193166</c:v>
                </c:pt>
                <c:pt idx="319">
                  <c:v>194080</c:v>
                </c:pt>
                <c:pt idx="320">
                  <c:v>195847</c:v>
                </c:pt>
                <c:pt idx="321">
                  <c:v>197002</c:v>
                </c:pt>
                <c:pt idx="322">
                  <c:v>197082</c:v>
                </c:pt>
                <c:pt idx="323">
                  <c:v>197634</c:v>
                </c:pt>
                <c:pt idx="324" formatCode="0">
                  <c:v>198372.57462500001</c:v>
                </c:pt>
                <c:pt idx="325" formatCode="0">
                  <c:v>198326.05249999999</c:v>
                </c:pt>
                <c:pt idx="326" formatCode="0">
                  <c:v>198122.033425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AB7-493B-B1CF-E067569DF1CB}"/>
            </c:ext>
          </c:extLst>
        </c:ser>
        <c:ser>
          <c:idx val="4"/>
          <c:order val="4"/>
          <c:tx>
            <c:strRef>
              <c:f>'Not in LF counts'!$F$1</c:f>
              <c:strCache>
                <c:ptCount val="1"/>
                <c:pt idx="0">
                  <c:v>School</c:v>
                </c:pt>
              </c:strCache>
            </c:strRef>
          </c:tx>
          <c:spPr>
            <a:ln w="444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'Not in LF counts'!$A$13:$A$339</c:f>
              <c:numCache>
                <c:formatCode>m/d/yyyy</c:formatCode>
                <c:ptCount val="327"/>
                <c:pt idx="0">
                  <c:v>34669</c:v>
                </c:pt>
                <c:pt idx="1">
                  <c:v>34700</c:v>
                </c:pt>
                <c:pt idx="2">
                  <c:v>34731</c:v>
                </c:pt>
                <c:pt idx="3">
                  <c:v>34759</c:v>
                </c:pt>
                <c:pt idx="4">
                  <c:v>34790</c:v>
                </c:pt>
                <c:pt idx="5">
                  <c:v>34820</c:v>
                </c:pt>
                <c:pt idx="6">
                  <c:v>34851</c:v>
                </c:pt>
                <c:pt idx="7">
                  <c:v>34881</c:v>
                </c:pt>
                <c:pt idx="8">
                  <c:v>34912</c:v>
                </c:pt>
                <c:pt idx="9">
                  <c:v>34943</c:v>
                </c:pt>
                <c:pt idx="10">
                  <c:v>34973</c:v>
                </c:pt>
                <c:pt idx="11">
                  <c:v>35004</c:v>
                </c:pt>
                <c:pt idx="12">
                  <c:v>35034</c:v>
                </c:pt>
                <c:pt idx="13">
                  <c:v>35065</c:v>
                </c:pt>
                <c:pt idx="14">
                  <c:v>35096</c:v>
                </c:pt>
                <c:pt idx="15">
                  <c:v>35125</c:v>
                </c:pt>
                <c:pt idx="16">
                  <c:v>35156</c:v>
                </c:pt>
                <c:pt idx="17">
                  <c:v>35186</c:v>
                </c:pt>
                <c:pt idx="18">
                  <c:v>35217</c:v>
                </c:pt>
                <c:pt idx="19">
                  <c:v>35247</c:v>
                </c:pt>
                <c:pt idx="20">
                  <c:v>35278</c:v>
                </c:pt>
                <c:pt idx="21">
                  <c:v>35309</c:v>
                </c:pt>
                <c:pt idx="22">
                  <c:v>35339</c:v>
                </c:pt>
                <c:pt idx="23">
                  <c:v>35370</c:v>
                </c:pt>
                <c:pt idx="24">
                  <c:v>35400</c:v>
                </c:pt>
                <c:pt idx="25">
                  <c:v>35431</c:v>
                </c:pt>
                <c:pt idx="26">
                  <c:v>35462</c:v>
                </c:pt>
                <c:pt idx="27">
                  <c:v>35490</c:v>
                </c:pt>
                <c:pt idx="28">
                  <c:v>35521</c:v>
                </c:pt>
                <c:pt idx="29">
                  <c:v>35551</c:v>
                </c:pt>
                <c:pt idx="30">
                  <c:v>35582</c:v>
                </c:pt>
                <c:pt idx="31">
                  <c:v>35612</c:v>
                </c:pt>
                <c:pt idx="32">
                  <c:v>35643</c:v>
                </c:pt>
                <c:pt idx="33">
                  <c:v>35674</c:v>
                </c:pt>
                <c:pt idx="34">
                  <c:v>35704</c:v>
                </c:pt>
                <c:pt idx="35">
                  <c:v>35735</c:v>
                </c:pt>
                <c:pt idx="36">
                  <c:v>35765</c:v>
                </c:pt>
                <c:pt idx="37">
                  <c:v>35796</c:v>
                </c:pt>
                <c:pt idx="38">
                  <c:v>35827</c:v>
                </c:pt>
                <c:pt idx="39">
                  <c:v>35855</c:v>
                </c:pt>
                <c:pt idx="40">
                  <c:v>35886</c:v>
                </c:pt>
                <c:pt idx="41">
                  <c:v>35916</c:v>
                </c:pt>
                <c:pt idx="42">
                  <c:v>35947</c:v>
                </c:pt>
                <c:pt idx="43">
                  <c:v>35977</c:v>
                </c:pt>
                <c:pt idx="44">
                  <c:v>36008</c:v>
                </c:pt>
                <c:pt idx="45">
                  <c:v>36039</c:v>
                </c:pt>
                <c:pt idx="46">
                  <c:v>36069</c:v>
                </c:pt>
                <c:pt idx="47">
                  <c:v>36100</c:v>
                </c:pt>
                <c:pt idx="48">
                  <c:v>36130</c:v>
                </c:pt>
                <c:pt idx="49">
                  <c:v>36161</c:v>
                </c:pt>
                <c:pt idx="50">
                  <c:v>36192</c:v>
                </c:pt>
                <c:pt idx="51">
                  <c:v>36220</c:v>
                </c:pt>
                <c:pt idx="52">
                  <c:v>36251</c:v>
                </c:pt>
                <c:pt idx="53">
                  <c:v>36281</c:v>
                </c:pt>
                <c:pt idx="54">
                  <c:v>36312</c:v>
                </c:pt>
                <c:pt idx="55">
                  <c:v>36342</c:v>
                </c:pt>
                <c:pt idx="56">
                  <c:v>36373</c:v>
                </c:pt>
                <c:pt idx="57">
                  <c:v>36404</c:v>
                </c:pt>
                <c:pt idx="58">
                  <c:v>36434</c:v>
                </c:pt>
                <c:pt idx="59">
                  <c:v>36465</c:v>
                </c:pt>
                <c:pt idx="60">
                  <c:v>36495</c:v>
                </c:pt>
                <c:pt idx="61">
                  <c:v>36526</c:v>
                </c:pt>
                <c:pt idx="62">
                  <c:v>36557</c:v>
                </c:pt>
                <c:pt idx="63">
                  <c:v>36586</c:v>
                </c:pt>
                <c:pt idx="64">
                  <c:v>36617</c:v>
                </c:pt>
                <c:pt idx="65">
                  <c:v>36647</c:v>
                </c:pt>
                <c:pt idx="66">
                  <c:v>36678</c:v>
                </c:pt>
                <c:pt idx="67">
                  <c:v>36708</c:v>
                </c:pt>
                <c:pt idx="68">
                  <c:v>36739</c:v>
                </c:pt>
                <c:pt idx="69">
                  <c:v>36770</c:v>
                </c:pt>
                <c:pt idx="70">
                  <c:v>36800</c:v>
                </c:pt>
                <c:pt idx="71">
                  <c:v>36831</c:v>
                </c:pt>
                <c:pt idx="72">
                  <c:v>36861</c:v>
                </c:pt>
                <c:pt idx="73">
                  <c:v>36892</c:v>
                </c:pt>
                <c:pt idx="74">
                  <c:v>36923</c:v>
                </c:pt>
                <c:pt idx="75">
                  <c:v>36951</c:v>
                </c:pt>
                <c:pt idx="76">
                  <c:v>36982</c:v>
                </c:pt>
                <c:pt idx="77">
                  <c:v>37012</c:v>
                </c:pt>
                <c:pt idx="78">
                  <c:v>37043</c:v>
                </c:pt>
                <c:pt idx="79">
                  <c:v>37073</c:v>
                </c:pt>
                <c:pt idx="80">
                  <c:v>37104</c:v>
                </c:pt>
                <c:pt idx="81">
                  <c:v>37135</c:v>
                </c:pt>
                <c:pt idx="82">
                  <c:v>37165</c:v>
                </c:pt>
                <c:pt idx="83">
                  <c:v>37196</c:v>
                </c:pt>
                <c:pt idx="84">
                  <c:v>37226</c:v>
                </c:pt>
                <c:pt idx="85">
                  <c:v>37257</c:v>
                </c:pt>
                <c:pt idx="86">
                  <c:v>37288</c:v>
                </c:pt>
                <c:pt idx="87">
                  <c:v>37316</c:v>
                </c:pt>
                <c:pt idx="88">
                  <c:v>37347</c:v>
                </c:pt>
                <c:pt idx="89">
                  <c:v>37377</c:v>
                </c:pt>
                <c:pt idx="90">
                  <c:v>37408</c:v>
                </c:pt>
                <c:pt idx="91">
                  <c:v>37438</c:v>
                </c:pt>
                <c:pt idx="92">
                  <c:v>37469</c:v>
                </c:pt>
                <c:pt idx="93">
                  <c:v>37500</c:v>
                </c:pt>
                <c:pt idx="94">
                  <c:v>37530</c:v>
                </c:pt>
                <c:pt idx="95">
                  <c:v>37561</c:v>
                </c:pt>
                <c:pt idx="96">
                  <c:v>37591</c:v>
                </c:pt>
                <c:pt idx="97">
                  <c:v>37622</c:v>
                </c:pt>
                <c:pt idx="98">
                  <c:v>37653</c:v>
                </c:pt>
                <c:pt idx="99">
                  <c:v>37681</c:v>
                </c:pt>
                <c:pt idx="100">
                  <c:v>37712</c:v>
                </c:pt>
                <c:pt idx="101">
                  <c:v>37742</c:v>
                </c:pt>
                <c:pt idx="102">
                  <c:v>37773</c:v>
                </c:pt>
                <c:pt idx="103">
                  <c:v>37803</c:v>
                </c:pt>
                <c:pt idx="104">
                  <c:v>37834</c:v>
                </c:pt>
                <c:pt idx="105">
                  <c:v>37865</c:v>
                </c:pt>
                <c:pt idx="106">
                  <c:v>37895</c:v>
                </c:pt>
                <c:pt idx="107">
                  <c:v>37926</c:v>
                </c:pt>
                <c:pt idx="108">
                  <c:v>37956</c:v>
                </c:pt>
                <c:pt idx="109">
                  <c:v>37987</c:v>
                </c:pt>
                <c:pt idx="110">
                  <c:v>38018</c:v>
                </c:pt>
                <c:pt idx="111">
                  <c:v>38047</c:v>
                </c:pt>
                <c:pt idx="112">
                  <c:v>38078</c:v>
                </c:pt>
                <c:pt idx="113">
                  <c:v>38108</c:v>
                </c:pt>
                <c:pt idx="114">
                  <c:v>38139</c:v>
                </c:pt>
                <c:pt idx="115">
                  <c:v>38169</c:v>
                </c:pt>
                <c:pt idx="116">
                  <c:v>38200</c:v>
                </c:pt>
                <c:pt idx="117">
                  <c:v>38231</c:v>
                </c:pt>
                <c:pt idx="118">
                  <c:v>38261</c:v>
                </c:pt>
                <c:pt idx="119">
                  <c:v>38292</c:v>
                </c:pt>
                <c:pt idx="120">
                  <c:v>38322</c:v>
                </c:pt>
                <c:pt idx="121">
                  <c:v>38353</c:v>
                </c:pt>
                <c:pt idx="122">
                  <c:v>38384</c:v>
                </c:pt>
                <c:pt idx="123">
                  <c:v>38412</c:v>
                </c:pt>
                <c:pt idx="124">
                  <c:v>38443</c:v>
                </c:pt>
                <c:pt idx="125">
                  <c:v>38473</c:v>
                </c:pt>
                <c:pt idx="126">
                  <c:v>38504</c:v>
                </c:pt>
                <c:pt idx="127">
                  <c:v>38534</c:v>
                </c:pt>
                <c:pt idx="128">
                  <c:v>38565</c:v>
                </c:pt>
                <c:pt idx="129">
                  <c:v>38596</c:v>
                </c:pt>
                <c:pt idx="130">
                  <c:v>38626</c:v>
                </c:pt>
                <c:pt idx="131">
                  <c:v>38657</c:v>
                </c:pt>
                <c:pt idx="132">
                  <c:v>38687</c:v>
                </c:pt>
                <c:pt idx="133">
                  <c:v>38718</c:v>
                </c:pt>
                <c:pt idx="134">
                  <c:v>38749</c:v>
                </c:pt>
                <c:pt idx="135">
                  <c:v>38777</c:v>
                </c:pt>
                <c:pt idx="136">
                  <c:v>38808</c:v>
                </c:pt>
                <c:pt idx="137">
                  <c:v>38838</c:v>
                </c:pt>
                <c:pt idx="138">
                  <c:v>38869</c:v>
                </c:pt>
                <c:pt idx="139">
                  <c:v>38899</c:v>
                </c:pt>
                <c:pt idx="140">
                  <c:v>38930</c:v>
                </c:pt>
                <c:pt idx="141">
                  <c:v>38961</c:v>
                </c:pt>
                <c:pt idx="142">
                  <c:v>38991</c:v>
                </c:pt>
                <c:pt idx="143">
                  <c:v>39022</c:v>
                </c:pt>
                <c:pt idx="144">
                  <c:v>39052</c:v>
                </c:pt>
                <c:pt idx="145">
                  <c:v>39083</c:v>
                </c:pt>
                <c:pt idx="146">
                  <c:v>39114</c:v>
                </c:pt>
                <c:pt idx="147">
                  <c:v>39142</c:v>
                </c:pt>
                <c:pt idx="148">
                  <c:v>39173</c:v>
                </c:pt>
                <c:pt idx="149">
                  <c:v>39203</c:v>
                </c:pt>
                <c:pt idx="150">
                  <c:v>39234</c:v>
                </c:pt>
                <c:pt idx="151">
                  <c:v>39264</c:v>
                </c:pt>
                <c:pt idx="152">
                  <c:v>39295</c:v>
                </c:pt>
                <c:pt idx="153">
                  <c:v>39326</c:v>
                </c:pt>
                <c:pt idx="154">
                  <c:v>39356</c:v>
                </c:pt>
                <c:pt idx="155">
                  <c:v>39387</c:v>
                </c:pt>
                <c:pt idx="156">
                  <c:v>39417</c:v>
                </c:pt>
                <c:pt idx="157">
                  <c:v>39448</c:v>
                </c:pt>
                <c:pt idx="158">
                  <c:v>39479</c:v>
                </c:pt>
                <c:pt idx="159">
                  <c:v>39508</c:v>
                </c:pt>
                <c:pt idx="160">
                  <c:v>39539</c:v>
                </c:pt>
                <c:pt idx="161">
                  <c:v>39569</c:v>
                </c:pt>
                <c:pt idx="162">
                  <c:v>39600</c:v>
                </c:pt>
                <c:pt idx="163">
                  <c:v>39630</c:v>
                </c:pt>
                <c:pt idx="164">
                  <c:v>39661</c:v>
                </c:pt>
                <c:pt idx="165">
                  <c:v>39692</c:v>
                </c:pt>
                <c:pt idx="166">
                  <c:v>39722</c:v>
                </c:pt>
                <c:pt idx="167">
                  <c:v>39753</c:v>
                </c:pt>
                <c:pt idx="168">
                  <c:v>39783</c:v>
                </c:pt>
                <c:pt idx="169">
                  <c:v>39814</c:v>
                </c:pt>
                <c:pt idx="170">
                  <c:v>39845</c:v>
                </c:pt>
                <c:pt idx="171">
                  <c:v>39873</c:v>
                </c:pt>
                <c:pt idx="172">
                  <c:v>39904</c:v>
                </c:pt>
                <c:pt idx="173">
                  <c:v>39934</c:v>
                </c:pt>
                <c:pt idx="174">
                  <c:v>39965</c:v>
                </c:pt>
                <c:pt idx="175">
                  <c:v>39995</c:v>
                </c:pt>
                <c:pt idx="176">
                  <c:v>40026</c:v>
                </c:pt>
                <c:pt idx="177">
                  <c:v>40057</c:v>
                </c:pt>
                <c:pt idx="178">
                  <c:v>40087</c:v>
                </c:pt>
                <c:pt idx="179">
                  <c:v>40118</c:v>
                </c:pt>
                <c:pt idx="180">
                  <c:v>40148</c:v>
                </c:pt>
                <c:pt idx="181">
                  <c:v>40179</c:v>
                </c:pt>
                <c:pt idx="182">
                  <c:v>40210</c:v>
                </c:pt>
                <c:pt idx="183">
                  <c:v>40238</c:v>
                </c:pt>
                <c:pt idx="184">
                  <c:v>40269</c:v>
                </c:pt>
                <c:pt idx="185">
                  <c:v>40299</c:v>
                </c:pt>
                <c:pt idx="186">
                  <c:v>40330</c:v>
                </c:pt>
                <c:pt idx="187">
                  <c:v>40360</c:v>
                </c:pt>
                <c:pt idx="188">
                  <c:v>40391</c:v>
                </c:pt>
                <c:pt idx="189">
                  <c:v>40422</c:v>
                </c:pt>
                <c:pt idx="190">
                  <c:v>40452</c:v>
                </c:pt>
                <c:pt idx="191">
                  <c:v>40483</c:v>
                </c:pt>
                <c:pt idx="192">
                  <c:v>40513</c:v>
                </c:pt>
                <c:pt idx="193">
                  <c:v>40544</c:v>
                </c:pt>
                <c:pt idx="194">
                  <c:v>40575</c:v>
                </c:pt>
                <c:pt idx="195">
                  <c:v>40603</c:v>
                </c:pt>
                <c:pt idx="196">
                  <c:v>40634</c:v>
                </c:pt>
                <c:pt idx="197">
                  <c:v>40664</c:v>
                </c:pt>
                <c:pt idx="198">
                  <c:v>40695</c:v>
                </c:pt>
                <c:pt idx="199">
                  <c:v>40725</c:v>
                </c:pt>
                <c:pt idx="200">
                  <c:v>40756</c:v>
                </c:pt>
                <c:pt idx="201">
                  <c:v>40787</c:v>
                </c:pt>
                <c:pt idx="202">
                  <c:v>40817</c:v>
                </c:pt>
                <c:pt idx="203">
                  <c:v>40848</c:v>
                </c:pt>
                <c:pt idx="204">
                  <c:v>40878</c:v>
                </c:pt>
                <c:pt idx="205">
                  <c:v>40909</c:v>
                </c:pt>
                <c:pt idx="206">
                  <c:v>40940</c:v>
                </c:pt>
                <c:pt idx="207">
                  <c:v>40969</c:v>
                </c:pt>
                <c:pt idx="208">
                  <c:v>41000</c:v>
                </c:pt>
                <c:pt idx="209">
                  <c:v>41030</c:v>
                </c:pt>
                <c:pt idx="210">
                  <c:v>41061</c:v>
                </c:pt>
                <c:pt idx="211">
                  <c:v>41091</c:v>
                </c:pt>
                <c:pt idx="212">
                  <c:v>41122</c:v>
                </c:pt>
                <c:pt idx="213">
                  <c:v>41153</c:v>
                </c:pt>
                <c:pt idx="214">
                  <c:v>41183</c:v>
                </c:pt>
                <c:pt idx="215">
                  <c:v>41214</c:v>
                </c:pt>
                <c:pt idx="216">
                  <c:v>41244</c:v>
                </c:pt>
                <c:pt idx="217">
                  <c:v>41275</c:v>
                </c:pt>
                <c:pt idx="218">
                  <c:v>41306</c:v>
                </c:pt>
                <c:pt idx="219">
                  <c:v>41334</c:v>
                </c:pt>
                <c:pt idx="220">
                  <c:v>41365</c:v>
                </c:pt>
                <c:pt idx="221">
                  <c:v>41395</c:v>
                </c:pt>
                <c:pt idx="222">
                  <c:v>41426</c:v>
                </c:pt>
                <c:pt idx="223">
                  <c:v>41456</c:v>
                </c:pt>
                <c:pt idx="224">
                  <c:v>41487</c:v>
                </c:pt>
                <c:pt idx="225">
                  <c:v>41518</c:v>
                </c:pt>
                <c:pt idx="226">
                  <c:v>41548</c:v>
                </c:pt>
                <c:pt idx="227">
                  <c:v>41579</c:v>
                </c:pt>
                <c:pt idx="228">
                  <c:v>41609</c:v>
                </c:pt>
                <c:pt idx="229">
                  <c:v>41640</c:v>
                </c:pt>
                <c:pt idx="230">
                  <c:v>41671</c:v>
                </c:pt>
                <c:pt idx="231">
                  <c:v>41699</c:v>
                </c:pt>
                <c:pt idx="232">
                  <c:v>41730</c:v>
                </c:pt>
                <c:pt idx="233">
                  <c:v>41760</c:v>
                </c:pt>
                <c:pt idx="234">
                  <c:v>41791</c:v>
                </c:pt>
                <c:pt idx="235">
                  <c:v>41821</c:v>
                </c:pt>
                <c:pt idx="236">
                  <c:v>41852</c:v>
                </c:pt>
                <c:pt idx="237">
                  <c:v>41883</c:v>
                </c:pt>
                <c:pt idx="238">
                  <c:v>41913</c:v>
                </c:pt>
                <c:pt idx="239">
                  <c:v>41944</c:v>
                </c:pt>
                <c:pt idx="240">
                  <c:v>41974</c:v>
                </c:pt>
                <c:pt idx="241">
                  <c:v>42005</c:v>
                </c:pt>
                <c:pt idx="242">
                  <c:v>42036</c:v>
                </c:pt>
                <c:pt idx="243">
                  <c:v>42064</c:v>
                </c:pt>
                <c:pt idx="244">
                  <c:v>42095</c:v>
                </c:pt>
                <c:pt idx="245">
                  <c:v>42125</c:v>
                </c:pt>
                <c:pt idx="246">
                  <c:v>42156</c:v>
                </c:pt>
                <c:pt idx="247">
                  <c:v>42186</c:v>
                </c:pt>
                <c:pt idx="248">
                  <c:v>42217</c:v>
                </c:pt>
                <c:pt idx="249">
                  <c:v>42248</c:v>
                </c:pt>
                <c:pt idx="250">
                  <c:v>42278</c:v>
                </c:pt>
                <c:pt idx="251">
                  <c:v>42309</c:v>
                </c:pt>
                <c:pt idx="252">
                  <c:v>42339</c:v>
                </c:pt>
                <c:pt idx="253">
                  <c:v>42370</c:v>
                </c:pt>
                <c:pt idx="254">
                  <c:v>42401</c:v>
                </c:pt>
                <c:pt idx="255">
                  <c:v>42430</c:v>
                </c:pt>
                <c:pt idx="256">
                  <c:v>42461</c:v>
                </c:pt>
                <c:pt idx="257">
                  <c:v>42491</c:v>
                </c:pt>
                <c:pt idx="258">
                  <c:v>42522</c:v>
                </c:pt>
                <c:pt idx="259">
                  <c:v>42552</c:v>
                </c:pt>
                <c:pt idx="260">
                  <c:v>42583</c:v>
                </c:pt>
                <c:pt idx="261">
                  <c:v>42614</c:v>
                </c:pt>
                <c:pt idx="262">
                  <c:v>42644</c:v>
                </c:pt>
                <c:pt idx="263">
                  <c:v>42675</c:v>
                </c:pt>
                <c:pt idx="264">
                  <c:v>42705</c:v>
                </c:pt>
                <c:pt idx="265">
                  <c:v>42736</c:v>
                </c:pt>
                <c:pt idx="266">
                  <c:v>42767</c:v>
                </c:pt>
                <c:pt idx="267">
                  <c:v>42795</c:v>
                </c:pt>
                <c:pt idx="268">
                  <c:v>42826</c:v>
                </c:pt>
                <c:pt idx="269">
                  <c:v>42856</c:v>
                </c:pt>
                <c:pt idx="270">
                  <c:v>42887</c:v>
                </c:pt>
                <c:pt idx="271">
                  <c:v>42917</c:v>
                </c:pt>
                <c:pt idx="272">
                  <c:v>42948</c:v>
                </c:pt>
                <c:pt idx="273">
                  <c:v>42979</c:v>
                </c:pt>
                <c:pt idx="274">
                  <c:v>43009</c:v>
                </c:pt>
                <c:pt idx="275">
                  <c:v>43040</c:v>
                </c:pt>
                <c:pt idx="276">
                  <c:v>43070</c:v>
                </c:pt>
                <c:pt idx="277">
                  <c:v>43101</c:v>
                </c:pt>
                <c:pt idx="278">
                  <c:v>43132</c:v>
                </c:pt>
                <c:pt idx="279">
                  <c:v>43160</c:v>
                </c:pt>
                <c:pt idx="280">
                  <c:v>43191</c:v>
                </c:pt>
                <c:pt idx="281">
                  <c:v>43221</c:v>
                </c:pt>
                <c:pt idx="282">
                  <c:v>43252</c:v>
                </c:pt>
                <c:pt idx="283">
                  <c:v>43282</c:v>
                </c:pt>
                <c:pt idx="284">
                  <c:v>43313</c:v>
                </c:pt>
                <c:pt idx="285">
                  <c:v>43344</c:v>
                </c:pt>
                <c:pt idx="286">
                  <c:v>43374</c:v>
                </c:pt>
                <c:pt idx="287">
                  <c:v>43405</c:v>
                </c:pt>
                <c:pt idx="288">
                  <c:v>43435</c:v>
                </c:pt>
                <c:pt idx="289">
                  <c:v>43466</c:v>
                </c:pt>
                <c:pt idx="290">
                  <c:v>43497</c:v>
                </c:pt>
                <c:pt idx="291">
                  <c:v>43525</c:v>
                </c:pt>
                <c:pt idx="292">
                  <c:v>43556</c:v>
                </c:pt>
                <c:pt idx="293">
                  <c:v>43586</c:v>
                </c:pt>
                <c:pt idx="294">
                  <c:v>43617</c:v>
                </c:pt>
                <c:pt idx="295">
                  <c:v>43647</c:v>
                </c:pt>
                <c:pt idx="296">
                  <c:v>43678</c:v>
                </c:pt>
                <c:pt idx="297">
                  <c:v>43709</c:v>
                </c:pt>
                <c:pt idx="298">
                  <c:v>43739</c:v>
                </c:pt>
                <c:pt idx="299">
                  <c:v>43770</c:v>
                </c:pt>
                <c:pt idx="300">
                  <c:v>43800</c:v>
                </c:pt>
                <c:pt idx="301">
                  <c:v>43831</c:v>
                </c:pt>
                <c:pt idx="302">
                  <c:v>43862</c:v>
                </c:pt>
                <c:pt idx="303">
                  <c:v>43891</c:v>
                </c:pt>
                <c:pt idx="304">
                  <c:v>43922</c:v>
                </c:pt>
                <c:pt idx="305">
                  <c:v>43952</c:v>
                </c:pt>
                <c:pt idx="306">
                  <c:v>43983</c:v>
                </c:pt>
                <c:pt idx="307">
                  <c:v>44013</c:v>
                </c:pt>
                <c:pt idx="308">
                  <c:v>44044</c:v>
                </c:pt>
                <c:pt idx="309">
                  <c:v>44075</c:v>
                </c:pt>
                <c:pt idx="310">
                  <c:v>44105</c:v>
                </c:pt>
                <c:pt idx="311">
                  <c:v>44136</c:v>
                </c:pt>
                <c:pt idx="312">
                  <c:v>44166</c:v>
                </c:pt>
                <c:pt idx="313">
                  <c:v>44197</c:v>
                </c:pt>
                <c:pt idx="314">
                  <c:v>44228</c:v>
                </c:pt>
                <c:pt idx="315">
                  <c:v>44256</c:v>
                </c:pt>
                <c:pt idx="316">
                  <c:v>44287</c:v>
                </c:pt>
                <c:pt idx="317">
                  <c:v>44317</c:v>
                </c:pt>
                <c:pt idx="318">
                  <c:v>44348</c:v>
                </c:pt>
                <c:pt idx="319">
                  <c:v>44378</c:v>
                </c:pt>
                <c:pt idx="320">
                  <c:v>44409</c:v>
                </c:pt>
                <c:pt idx="321">
                  <c:v>44440</c:v>
                </c:pt>
                <c:pt idx="322">
                  <c:v>44470</c:v>
                </c:pt>
                <c:pt idx="323">
                  <c:v>44501</c:v>
                </c:pt>
                <c:pt idx="324">
                  <c:v>44531</c:v>
                </c:pt>
                <c:pt idx="325">
                  <c:v>44562</c:v>
                </c:pt>
                <c:pt idx="326">
                  <c:v>44593</c:v>
                </c:pt>
              </c:numCache>
            </c:numRef>
          </c:cat>
          <c:val>
            <c:numRef>
              <c:f>'Not in LF counts'!$F$13:$F$339</c:f>
              <c:numCache>
                <c:formatCode>_(* #,##0_);_(* \(#,##0\);_(* "-"??_);_(@_)</c:formatCode>
                <c:ptCount val="327"/>
                <c:pt idx="0">
                  <c:v>33450</c:v>
                </c:pt>
                <c:pt idx="1">
                  <c:v>33257</c:v>
                </c:pt>
                <c:pt idx="2">
                  <c:v>32867</c:v>
                </c:pt>
                <c:pt idx="3">
                  <c:v>32635</c:v>
                </c:pt>
                <c:pt idx="4">
                  <c:v>32856</c:v>
                </c:pt>
                <c:pt idx="5">
                  <c:v>33125</c:v>
                </c:pt>
                <c:pt idx="6">
                  <c:v>33390</c:v>
                </c:pt>
                <c:pt idx="7">
                  <c:v>34087</c:v>
                </c:pt>
                <c:pt idx="8">
                  <c:v>33833</c:v>
                </c:pt>
                <c:pt idx="9">
                  <c:v>35051</c:v>
                </c:pt>
                <c:pt idx="10">
                  <c:v>35880</c:v>
                </c:pt>
                <c:pt idx="11">
                  <c:v>36459</c:v>
                </c:pt>
                <c:pt idx="12">
                  <c:v>36095</c:v>
                </c:pt>
                <c:pt idx="13">
                  <c:v>35511</c:v>
                </c:pt>
                <c:pt idx="14">
                  <c:v>35910</c:v>
                </c:pt>
                <c:pt idx="15">
                  <c:v>36909</c:v>
                </c:pt>
                <c:pt idx="16">
                  <c:v>37919</c:v>
                </c:pt>
                <c:pt idx="17">
                  <c:v>38563</c:v>
                </c:pt>
                <c:pt idx="18">
                  <c:v>38476</c:v>
                </c:pt>
                <c:pt idx="19">
                  <c:v>38110</c:v>
                </c:pt>
                <c:pt idx="20">
                  <c:v>38931</c:v>
                </c:pt>
                <c:pt idx="21">
                  <c:v>38249</c:v>
                </c:pt>
                <c:pt idx="22">
                  <c:v>38117</c:v>
                </c:pt>
                <c:pt idx="23">
                  <c:v>38586</c:v>
                </c:pt>
                <c:pt idx="24">
                  <c:v>40001</c:v>
                </c:pt>
                <c:pt idx="25">
                  <c:v>40995</c:v>
                </c:pt>
                <c:pt idx="26">
                  <c:v>41822</c:v>
                </c:pt>
                <c:pt idx="27">
                  <c:v>41795</c:v>
                </c:pt>
                <c:pt idx="28">
                  <c:v>42325</c:v>
                </c:pt>
                <c:pt idx="29">
                  <c:v>42545</c:v>
                </c:pt>
                <c:pt idx="30">
                  <c:v>42865</c:v>
                </c:pt>
                <c:pt idx="31">
                  <c:v>42918</c:v>
                </c:pt>
                <c:pt idx="32">
                  <c:v>42720</c:v>
                </c:pt>
                <c:pt idx="33">
                  <c:v>43031</c:v>
                </c:pt>
                <c:pt idx="34">
                  <c:v>43262</c:v>
                </c:pt>
                <c:pt idx="35">
                  <c:v>43889</c:v>
                </c:pt>
                <c:pt idx="36">
                  <c:v>43484</c:v>
                </c:pt>
                <c:pt idx="37">
                  <c:v>43408</c:v>
                </c:pt>
                <c:pt idx="38">
                  <c:v>43402</c:v>
                </c:pt>
                <c:pt idx="39">
                  <c:v>43340</c:v>
                </c:pt>
                <c:pt idx="40">
                  <c:v>43275</c:v>
                </c:pt>
                <c:pt idx="41">
                  <c:v>43855</c:v>
                </c:pt>
                <c:pt idx="42">
                  <c:v>44283</c:v>
                </c:pt>
                <c:pt idx="43">
                  <c:v>44626</c:v>
                </c:pt>
                <c:pt idx="44">
                  <c:v>44933</c:v>
                </c:pt>
                <c:pt idx="45">
                  <c:v>44485</c:v>
                </c:pt>
                <c:pt idx="46">
                  <c:v>44020</c:v>
                </c:pt>
                <c:pt idx="47">
                  <c:v>42899</c:v>
                </c:pt>
                <c:pt idx="48">
                  <c:v>42027</c:v>
                </c:pt>
                <c:pt idx="49">
                  <c:v>41575</c:v>
                </c:pt>
                <c:pt idx="50">
                  <c:v>41963</c:v>
                </c:pt>
                <c:pt idx="51">
                  <c:v>42961</c:v>
                </c:pt>
                <c:pt idx="52">
                  <c:v>43240</c:v>
                </c:pt>
                <c:pt idx="53">
                  <c:v>42963</c:v>
                </c:pt>
                <c:pt idx="54">
                  <c:v>43326</c:v>
                </c:pt>
                <c:pt idx="55">
                  <c:v>43483</c:v>
                </c:pt>
                <c:pt idx="56">
                  <c:v>43333</c:v>
                </c:pt>
                <c:pt idx="57">
                  <c:v>43856</c:v>
                </c:pt>
                <c:pt idx="58">
                  <c:v>44039</c:v>
                </c:pt>
                <c:pt idx="59">
                  <c:v>43870</c:v>
                </c:pt>
                <c:pt idx="60">
                  <c:v>44677</c:v>
                </c:pt>
                <c:pt idx="61">
                  <c:v>45067</c:v>
                </c:pt>
                <c:pt idx="62">
                  <c:v>44181</c:v>
                </c:pt>
                <c:pt idx="63">
                  <c:v>43152</c:v>
                </c:pt>
                <c:pt idx="64">
                  <c:v>42762</c:v>
                </c:pt>
                <c:pt idx="65">
                  <c:v>43202</c:v>
                </c:pt>
                <c:pt idx="66">
                  <c:v>42438</c:v>
                </c:pt>
                <c:pt idx="67">
                  <c:v>42284</c:v>
                </c:pt>
                <c:pt idx="68">
                  <c:v>41715</c:v>
                </c:pt>
                <c:pt idx="69">
                  <c:v>41338</c:v>
                </c:pt>
                <c:pt idx="70">
                  <c:v>41600</c:v>
                </c:pt>
                <c:pt idx="71">
                  <c:v>42134</c:v>
                </c:pt>
                <c:pt idx="72">
                  <c:v>41749</c:v>
                </c:pt>
                <c:pt idx="73">
                  <c:v>40896</c:v>
                </c:pt>
                <c:pt idx="74">
                  <c:v>41441</c:v>
                </c:pt>
                <c:pt idx="75">
                  <c:v>41556</c:v>
                </c:pt>
                <c:pt idx="76">
                  <c:v>41369</c:v>
                </c:pt>
                <c:pt idx="77">
                  <c:v>41038</c:v>
                </c:pt>
                <c:pt idx="78">
                  <c:v>41554</c:v>
                </c:pt>
                <c:pt idx="79">
                  <c:v>41675</c:v>
                </c:pt>
                <c:pt idx="80">
                  <c:v>42316</c:v>
                </c:pt>
                <c:pt idx="81">
                  <c:v>42042</c:v>
                </c:pt>
                <c:pt idx="82">
                  <c:v>41214</c:v>
                </c:pt>
                <c:pt idx="83">
                  <c:v>40519</c:v>
                </c:pt>
                <c:pt idx="84">
                  <c:v>40205</c:v>
                </c:pt>
                <c:pt idx="85">
                  <c:v>40557</c:v>
                </c:pt>
                <c:pt idx="86">
                  <c:v>39891</c:v>
                </c:pt>
                <c:pt idx="87">
                  <c:v>39652</c:v>
                </c:pt>
                <c:pt idx="88">
                  <c:v>39502</c:v>
                </c:pt>
                <c:pt idx="89">
                  <c:v>40215</c:v>
                </c:pt>
                <c:pt idx="90">
                  <c:v>39826</c:v>
                </c:pt>
                <c:pt idx="91">
                  <c:v>39846</c:v>
                </c:pt>
                <c:pt idx="92">
                  <c:v>39786</c:v>
                </c:pt>
                <c:pt idx="93">
                  <c:v>40633</c:v>
                </c:pt>
                <c:pt idx="94">
                  <c:v>40949</c:v>
                </c:pt>
                <c:pt idx="95">
                  <c:v>41316</c:v>
                </c:pt>
                <c:pt idx="96">
                  <c:v>41492</c:v>
                </c:pt>
                <c:pt idx="97">
                  <c:v>41495</c:v>
                </c:pt>
                <c:pt idx="98">
                  <c:v>41489</c:v>
                </c:pt>
                <c:pt idx="99">
                  <c:v>42476</c:v>
                </c:pt>
                <c:pt idx="100">
                  <c:v>43471</c:v>
                </c:pt>
                <c:pt idx="101">
                  <c:v>43070</c:v>
                </c:pt>
                <c:pt idx="102">
                  <c:v>43013</c:v>
                </c:pt>
                <c:pt idx="103">
                  <c:v>42815</c:v>
                </c:pt>
                <c:pt idx="104">
                  <c:v>42942</c:v>
                </c:pt>
                <c:pt idx="105">
                  <c:v>42473</c:v>
                </c:pt>
                <c:pt idx="106">
                  <c:v>43205</c:v>
                </c:pt>
                <c:pt idx="107">
                  <c:v>43944</c:v>
                </c:pt>
                <c:pt idx="108">
                  <c:v>44226</c:v>
                </c:pt>
                <c:pt idx="109">
                  <c:v>43747</c:v>
                </c:pt>
                <c:pt idx="110">
                  <c:v>43378</c:v>
                </c:pt>
                <c:pt idx="111">
                  <c:v>41661</c:v>
                </c:pt>
                <c:pt idx="112">
                  <c:v>40599</c:v>
                </c:pt>
                <c:pt idx="113">
                  <c:v>40865</c:v>
                </c:pt>
                <c:pt idx="114">
                  <c:v>41634</c:v>
                </c:pt>
                <c:pt idx="115">
                  <c:v>42823</c:v>
                </c:pt>
                <c:pt idx="116">
                  <c:v>43378</c:v>
                </c:pt>
                <c:pt idx="117">
                  <c:v>44776</c:v>
                </c:pt>
                <c:pt idx="118">
                  <c:v>44597</c:v>
                </c:pt>
                <c:pt idx="119">
                  <c:v>44183</c:v>
                </c:pt>
                <c:pt idx="120">
                  <c:v>43883</c:v>
                </c:pt>
                <c:pt idx="121">
                  <c:v>44586</c:v>
                </c:pt>
                <c:pt idx="122">
                  <c:v>45422</c:v>
                </c:pt>
                <c:pt idx="123">
                  <c:v>46520</c:v>
                </c:pt>
                <c:pt idx="124">
                  <c:v>47232</c:v>
                </c:pt>
                <c:pt idx="125">
                  <c:v>45929</c:v>
                </c:pt>
                <c:pt idx="126">
                  <c:v>45605</c:v>
                </c:pt>
                <c:pt idx="127">
                  <c:v>45296</c:v>
                </c:pt>
                <c:pt idx="128">
                  <c:v>45009</c:v>
                </c:pt>
                <c:pt idx="129">
                  <c:v>44346</c:v>
                </c:pt>
                <c:pt idx="130">
                  <c:v>44630</c:v>
                </c:pt>
                <c:pt idx="131">
                  <c:v>43899</c:v>
                </c:pt>
                <c:pt idx="132">
                  <c:v>43055</c:v>
                </c:pt>
                <c:pt idx="133">
                  <c:v>42716</c:v>
                </c:pt>
                <c:pt idx="134">
                  <c:v>42341</c:v>
                </c:pt>
                <c:pt idx="135">
                  <c:v>41140</c:v>
                </c:pt>
                <c:pt idx="136">
                  <c:v>40595</c:v>
                </c:pt>
                <c:pt idx="137">
                  <c:v>41390</c:v>
                </c:pt>
                <c:pt idx="138">
                  <c:v>41133</c:v>
                </c:pt>
                <c:pt idx="139">
                  <c:v>40860</c:v>
                </c:pt>
                <c:pt idx="140">
                  <c:v>40753</c:v>
                </c:pt>
                <c:pt idx="141">
                  <c:v>39187</c:v>
                </c:pt>
                <c:pt idx="142">
                  <c:v>38046</c:v>
                </c:pt>
                <c:pt idx="143">
                  <c:v>37860</c:v>
                </c:pt>
                <c:pt idx="144">
                  <c:v>37605</c:v>
                </c:pt>
                <c:pt idx="145">
                  <c:v>37521</c:v>
                </c:pt>
                <c:pt idx="146">
                  <c:v>36625</c:v>
                </c:pt>
                <c:pt idx="147">
                  <c:v>36333</c:v>
                </c:pt>
                <c:pt idx="148">
                  <c:v>36044</c:v>
                </c:pt>
                <c:pt idx="149">
                  <c:v>35975</c:v>
                </c:pt>
                <c:pt idx="150">
                  <c:v>35964</c:v>
                </c:pt>
                <c:pt idx="151">
                  <c:v>36245</c:v>
                </c:pt>
                <c:pt idx="152">
                  <c:v>36635</c:v>
                </c:pt>
                <c:pt idx="153">
                  <c:v>37113</c:v>
                </c:pt>
                <c:pt idx="154">
                  <c:v>37444</c:v>
                </c:pt>
                <c:pt idx="155">
                  <c:v>37828</c:v>
                </c:pt>
                <c:pt idx="156">
                  <c:v>38753</c:v>
                </c:pt>
                <c:pt idx="157">
                  <c:v>39086</c:v>
                </c:pt>
                <c:pt idx="158">
                  <c:v>39595</c:v>
                </c:pt>
                <c:pt idx="159">
                  <c:v>39525</c:v>
                </c:pt>
                <c:pt idx="160">
                  <c:v>38664</c:v>
                </c:pt>
                <c:pt idx="161">
                  <c:v>38382</c:v>
                </c:pt>
                <c:pt idx="162">
                  <c:v>38627</c:v>
                </c:pt>
                <c:pt idx="163">
                  <c:v>38840</c:v>
                </c:pt>
                <c:pt idx="164">
                  <c:v>39415</c:v>
                </c:pt>
                <c:pt idx="165">
                  <c:v>40280</c:v>
                </c:pt>
                <c:pt idx="166">
                  <c:v>40929</c:v>
                </c:pt>
                <c:pt idx="167">
                  <c:v>41517</c:v>
                </c:pt>
                <c:pt idx="168">
                  <c:v>41553</c:v>
                </c:pt>
                <c:pt idx="169">
                  <c:v>40616</c:v>
                </c:pt>
                <c:pt idx="170">
                  <c:v>40441</c:v>
                </c:pt>
                <c:pt idx="171">
                  <c:v>40792</c:v>
                </c:pt>
                <c:pt idx="172">
                  <c:v>41132</c:v>
                </c:pt>
                <c:pt idx="173">
                  <c:v>40914</c:v>
                </c:pt>
                <c:pt idx="174">
                  <c:v>41586</c:v>
                </c:pt>
                <c:pt idx="175">
                  <c:v>41608</c:v>
                </c:pt>
                <c:pt idx="176">
                  <c:v>41269</c:v>
                </c:pt>
                <c:pt idx="177">
                  <c:v>41863</c:v>
                </c:pt>
                <c:pt idx="178">
                  <c:v>42473</c:v>
                </c:pt>
                <c:pt idx="179">
                  <c:v>43453</c:v>
                </c:pt>
                <c:pt idx="180">
                  <c:v>44496</c:v>
                </c:pt>
                <c:pt idx="181">
                  <c:v>45847</c:v>
                </c:pt>
                <c:pt idx="182">
                  <c:v>46051</c:v>
                </c:pt>
                <c:pt idx="183">
                  <c:v>46672</c:v>
                </c:pt>
                <c:pt idx="184">
                  <c:v>47465</c:v>
                </c:pt>
                <c:pt idx="185">
                  <c:v>48281</c:v>
                </c:pt>
                <c:pt idx="186">
                  <c:v>48782</c:v>
                </c:pt>
                <c:pt idx="187">
                  <c:v>49044</c:v>
                </c:pt>
                <c:pt idx="188">
                  <c:v>49642</c:v>
                </c:pt>
                <c:pt idx="189">
                  <c:v>49611</c:v>
                </c:pt>
                <c:pt idx="190">
                  <c:v>48978</c:v>
                </c:pt>
                <c:pt idx="191">
                  <c:v>48278</c:v>
                </c:pt>
                <c:pt idx="192">
                  <c:v>48093</c:v>
                </c:pt>
                <c:pt idx="193">
                  <c:v>47843</c:v>
                </c:pt>
                <c:pt idx="194">
                  <c:v>49109</c:v>
                </c:pt>
                <c:pt idx="195">
                  <c:v>50059</c:v>
                </c:pt>
                <c:pt idx="196">
                  <c:v>50922</c:v>
                </c:pt>
                <c:pt idx="197">
                  <c:v>51635</c:v>
                </c:pt>
                <c:pt idx="198">
                  <c:v>49731</c:v>
                </c:pt>
                <c:pt idx="199">
                  <c:v>48317</c:v>
                </c:pt>
                <c:pt idx="200">
                  <c:v>47063</c:v>
                </c:pt>
                <c:pt idx="201">
                  <c:v>47497</c:v>
                </c:pt>
                <c:pt idx="202">
                  <c:v>48553</c:v>
                </c:pt>
                <c:pt idx="203">
                  <c:v>49293</c:v>
                </c:pt>
                <c:pt idx="204">
                  <c:v>49213</c:v>
                </c:pt>
                <c:pt idx="205">
                  <c:v>48896</c:v>
                </c:pt>
                <c:pt idx="206">
                  <c:v>47560</c:v>
                </c:pt>
                <c:pt idx="207">
                  <c:v>47033</c:v>
                </c:pt>
                <c:pt idx="208">
                  <c:v>46136</c:v>
                </c:pt>
                <c:pt idx="209">
                  <c:v>44933</c:v>
                </c:pt>
                <c:pt idx="210">
                  <c:v>45546</c:v>
                </c:pt>
                <c:pt idx="211">
                  <c:v>45977</c:v>
                </c:pt>
                <c:pt idx="212">
                  <c:v>46656</c:v>
                </c:pt>
                <c:pt idx="213">
                  <c:v>46506</c:v>
                </c:pt>
                <c:pt idx="214">
                  <c:v>46087</c:v>
                </c:pt>
                <c:pt idx="215">
                  <c:v>46435</c:v>
                </c:pt>
                <c:pt idx="216">
                  <c:v>46361</c:v>
                </c:pt>
                <c:pt idx="217">
                  <c:v>46391</c:v>
                </c:pt>
                <c:pt idx="218">
                  <c:v>46873</c:v>
                </c:pt>
                <c:pt idx="219">
                  <c:v>46092</c:v>
                </c:pt>
                <c:pt idx="220">
                  <c:v>46435</c:v>
                </c:pt>
                <c:pt idx="221">
                  <c:v>46449</c:v>
                </c:pt>
                <c:pt idx="222">
                  <c:v>46822</c:v>
                </c:pt>
                <c:pt idx="223">
                  <c:v>47764</c:v>
                </c:pt>
                <c:pt idx="224">
                  <c:v>47876</c:v>
                </c:pt>
                <c:pt idx="225">
                  <c:v>46528</c:v>
                </c:pt>
                <c:pt idx="226">
                  <c:v>45815</c:v>
                </c:pt>
                <c:pt idx="227">
                  <c:v>45718</c:v>
                </c:pt>
                <c:pt idx="228">
                  <c:v>45974</c:v>
                </c:pt>
                <c:pt idx="229">
                  <c:v>46791</c:v>
                </c:pt>
                <c:pt idx="230">
                  <c:v>46555</c:v>
                </c:pt>
                <c:pt idx="231">
                  <c:v>46894</c:v>
                </c:pt>
                <c:pt idx="232">
                  <c:v>47580</c:v>
                </c:pt>
                <c:pt idx="233">
                  <c:v>47958</c:v>
                </c:pt>
                <c:pt idx="234">
                  <c:v>48104</c:v>
                </c:pt>
                <c:pt idx="235">
                  <c:v>47410</c:v>
                </c:pt>
                <c:pt idx="236">
                  <c:v>47267</c:v>
                </c:pt>
                <c:pt idx="237">
                  <c:v>47056</c:v>
                </c:pt>
                <c:pt idx="238">
                  <c:v>47919</c:v>
                </c:pt>
                <c:pt idx="239">
                  <c:v>46800</c:v>
                </c:pt>
                <c:pt idx="240">
                  <c:v>46710</c:v>
                </c:pt>
                <c:pt idx="241">
                  <c:v>46891</c:v>
                </c:pt>
                <c:pt idx="242">
                  <c:v>47878</c:v>
                </c:pt>
                <c:pt idx="243">
                  <c:v>49344</c:v>
                </c:pt>
                <c:pt idx="244">
                  <c:v>49640</c:v>
                </c:pt>
                <c:pt idx="245">
                  <c:v>50069</c:v>
                </c:pt>
                <c:pt idx="246">
                  <c:v>50409</c:v>
                </c:pt>
                <c:pt idx="247">
                  <c:v>51151</c:v>
                </c:pt>
                <c:pt idx="248">
                  <c:v>51475</c:v>
                </c:pt>
                <c:pt idx="249">
                  <c:v>51958</c:v>
                </c:pt>
                <c:pt idx="250">
                  <c:v>51433</c:v>
                </c:pt>
                <c:pt idx="251">
                  <c:v>51999</c:v>
                </c:pt>
                <c:pt idx="252">
                  <c:v>52074</c:v>
                </c:pt>
                <c:pt idx="253">
                  <c:v>51824</c:v>
                </c:pt>
                <c:pt idx="254">
                  <c:v>51473</c:v>
                </c:pt>
                <c:pt idx="255">
                  <c:v>50148</c:v>
                </c:pt>
                <c:pt idx="256">
                  <c:v>50251</c:v>
                </c:pt>
                <c:pt idx="257">
                  <c:v>51151</c:v>
                </c:pt>
                <c:pt idx="258">
                  <c:v>50783</c:v>
                </c:pt>
                <c:pt idx="259">
                  <c:v>50119</c:v>
                </c:pt>
                <c:pt idx="260">
                  <c:v>49662</c:v>
                </c:pt>
                <c:pt idx="261">
                  <c:v>50162</c:v>
                </c:pt>
                <c:pt idx="262">
                  <c:v>49939</c:v>
                </c:pt>
                <c:pt idx="263">
                  <c:v>50140</c:v>
                </c:pt>
                <c:pt idx="264">
                  <c:v>49494</c:v>
                </c:pt>
                <c:pt idx="265">
                  <c:v>48977</c:v>
                </c:pt>
                <c:pt idx="266">
                  <c:v>47935</c:v>
                </c:pt>
                <c:pt idx="267">
                  <c:v>48160</c:v>
                </c:pt>
                <c:pt idx="268">
                  <c:v>47715</c:v>
                </c:pt>
                <c:pt idx="269">
                  <c:v>46535</c:v>
                </c:pt>
                <c:pt idx="270">
                  <c:v>46442</c:v>
                </c:pt>
                <c:pt idx="271">
                  <c:v>46311</c:v>
                </c:pt>
                <c:pt idx="272">
                  <c:v>45744</c:v>
                </c:pt>
                <c:pt idx="273">
                  <c:v>44920</c:v>
                </c:pt>
                <c:pt idx="274">
                  <c:v>45202</c:v>
                </c:pt>
                <c:pt idx="275">
                  <c:v>44236</c:v>
                </c:pt>
                <c:pt idx="276">
                  <c:v>44996</c:v>
                </c:pt>
                <c:pt idx="277">
                  <c:v>45178</c:v>
                </c:pt>
                <c:pt idx="278">
                  <c:v>45124</c:v>
                </c:pt>
                <c:pt idx="279">
                  <c:v>44726</c:v>
                </c:pt>
                <c:pt idx="280">
                  <c:v>43997</c:v>
                </c:pt>
                <c:pt idx="281">
                  <c:v>43809</c:v>
                </c:pt>
                <c:pt idx="282">
                  <c:v>43342</c:v>
                </c:pt>
                <c:pt idx="283">
                  <c:v>43809</c:v>
                </c:pt>
                <c:pt idx="284">
                  <c:v>44270</c:v>
                </c:pt>
                <c:pt idx="285">
                  <c:v>44112</c:v>
                </c:pt>
                <c:pt idx="286">
                  <c:v>43434</c:v>
                </c:pt>
                <c:pt idx="287">
                  <c:v>43371</c:v>
                </c:pt>
                <c:pt idx="288">
                  <c:v>42537</c:v>
                </c:pt>
                <c:pt idx="289">
                  <c:v>42600</c:v>
                </c:pt>
                <c:pt idx="290">
                  <c:v>43053</c:v>
                </c:pt>
                <c:pt idx="291">
                  <c:v>42509</c:v>
                </c:pt>
                <c:pt idx="292">
                  <c:v>41473</c:v>
                </c:pt>
                <c:pt idx="293">
                  <c:v>40477</c:v>
                </c:pt>
                <c:pt idx="294">
                  <c:v>40492</c:v>
                </c:pt>
                <c:pt idx="295">
                  <c:v>40462</c:v>
                </c:pt>
                <c:pt idx="296">
                  <c:v>40899</c:v>
                </c:pt>
                <c:pt idx="297">
                  <c:v>41109</c:v>
                </c:pt>
                <c:pt idx="298">
                  <c:v>41004</c:v>
                </c:pt>
                <c:pt idx="299">
                  <c:v>40979</c:v>
                </c:pt>
                <c:pt idx="300">
                  <c:v>40667</c:v>
                </c:pt>
                <c:pt idx="301">
                  <c:v>40183</c:v>
                </c:pt>
                <c:pt idx="302">
                  <c:v>39828</c:v>
                </c:pt>
                <c:pt idx="303">
                  <c:v>40581</c:v>
                </c:pt>
                <c:pt idx="304">
                  <c:v>42407</c:v>
                </c:pt>
                <c:pt idx="305">
                  <c:v>43054</c:v>
                </c:pt>
                <c:pt idx="306">
                  <c:v>43930</c:v>
                </c:pt>
                <c:pt idx="307">
                  <c:v>43718</c:v>
                </c:pt>
                <c:pt idx="308">
                  <c:v>43258</c:v>
                </c:pt>
                <c:pt idx="309">
                  <c:v>43250</c:v>
                </c:pt>
                <c:pt idx="310">
                  <c:v>43854</c:v>
                </c:pt>
                <c:pt idx="311">
                  <c:v>44541</c:v>
                </c:pt>
                <c:pt idx="312">
                  <c:v>44796</c:v>
                </c:pt>
                <c:pt idx="313">
                  <c:v>44569</c:v>
                </c:pt>
                <c:pt idx="314">
                  <c:v>44436</c:v>
                </c:pt>
                <c:pt idx="315">
                  <c:v>44498</c:v>
                </c:pt>
                <c:pt idx="316">
                  <c:v>43501</c:v>
                </c:pt>
                <c:pt idx="317">
                  <c:v>43695</c:v>
                </c:pt>
                <c:pt idx="318">
                  <c:v>43205</c:v>
                </c:pt>
                <c:pt idx="319">
                  <c:v>43619</c:v>
                </c:pt>
                <c:pt idx="320">
                  <c:v>43848</c:v>
                </c:pt>
                <c:pt idx="321">
                  <c:v>43592</c:v>
                </c:pt>
                <c:pt idx="322">
                  <c:v>42771</c:v>
                </c:pt>
                <c:pt idx="323">
                  <c:v>42055</c:v>
                </c:pt>
                <c:pt idx="324" formatCode="0">
                  <c:v>42411.181691666701</c:v>
                </c:pt>
                <c:pt idx="325" formatCode="0">
                  <c:v>42608.004916666701</c:v>
                </c:pt>
                <c:pt idx="326" formatCode="0">
                  <c:v>43512.816550000003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AB7-493B-B1CF-E067569DF1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5201944"/>
        <c:axId val="675206536"/>
      </c:lineChart>
      <c:dateAx>
        <c:axId val="675201944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5206536"/>
        <c:crosses val="autoZero"/>
        <c:auto val="1"/>
        <c:lblOffset val="100"/>
        <c:baseTimeUnit val="months"/>
      </c:dateAx>
      <c:valAx>
        <c:axId val="675206536"/>
        <c:scaling>
          <c:orientation val="minMax"/>
          <c:max val="2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5201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Parents!$B$1</c:f>
              <c:strCache>
                <c:ptCount val="1"/>
                <c:pt idx="0">
                  <c:v>All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Parents!$A$2:$A$147</c:f>
              <c:strCache>
                <c:ptCount val="146"/>
                <c:pt idx="0">
                  <c:v>2010:1</c:v>
                </c:pt>
                <c:pt idx="1">
                  <c:v>2010:2</c:v>
                </c:pt>
                <c:pt idx="2">
                  <c:v>2010:3</c:v>
                </c:pt>
                <c:pt idx="3">
                  <c:v>2010:4</c:v>
                </c:pt>
                <c:pt idx="4">
                  <c:v>2010:5</c:v>
                </c:pt>
                <c:pt idx="5">
                  <c:v>2010:6</c:v>
                </c:pt>
                <c:pt idx="6">
                  <c:v>2010:7</c:v>
                </c:pt>
                <c:pt idx="7">
                  <c:v>2010:8</c:v>
                </c:pt>
                <c:pt idx="8">
                  <c:v>2010:9</c:v>
                </c:pt>
                <c:pt idx="9">
                  <c:v>2010:10</c:v>
                </c:pt>
                <c:pt idx="10">
                  <c:v>2010:11</c:v>
                </c:pt>
                <c:pt idx="11">
                  <c:v>2010:12</c:v>
                </c:pt>
                <c:pt idx="12">
                  <c:v>2011:1</c:v>
                </c:pt>
                <c:pt idx="13">
                  <c:v>2011:2</c:v>
                </c:pt>
                <c:pt idx="14">
                  <c:v>2011:3</c:v>
                </c:pt>
                <c:pt idx="15">
                  <c:v>2011:4</c:v>
                </c:pt>
                <c:pt idx="16">
                  <c:v>2011:5</c:v>
                </c:pt>
                <c:pt idx="17">
                  <c:v>2011:6</c:v>
                </c:pt>
                <c:pt idx="18">
                  <c:v>2011:7</c:v>
                </c:pt>
                <c:pt idx="19">
                  <c:v>2011:8</c:v>
                </c:pt>
                <c:pt idx="20">
                  <c:v>2011:9</c:v>
                </c:pt>
                <c:pt idx="21">
                  <c:v>2011:10</c:v>
                </c:pt>
                <c:pt idx="22">
                  <c:v>2011:11</c:v>
                </c:pt>
                <c:pt idx="23">
                  <c:v>2011:12</c:v>
                </c:pt>
                <c:pt idx="24">
                  <c:v>2012:1</c:v>
                </c:pt>
                <c:pt idx="25">
                  <c:v>2012:2</c:v>
                </c:pt>
                <c:pt idx="26">
                  <c:v>2012:3</c:v>
                </c:pt>
                <c:pt idx="27">
                  <c:v>2012:4</c:v>
                </c:pt>
                <c:pt idx="28">
                  <c:v>2012:5</c:v>
                </c:pt>
                <c:pt idx="29">
                  <c:v>2012:6</c:v>
                </c:pt>
                <c:pt idx="30">
                  <c:v>2012:7</c:v>
                </c:pt>
                <c:pt idx="31">
                  <c:v>2012:8</c:v>
                </c:pt>
                <c:pt idx="32">
                  <c:v>2012:9</c:v>
                </c:pt>
                <c:pt idx="33">
                  <c:v>2012:10</c:v>
                </c:pt>
                <c:pt idx="34">
                  <c:v>2012:11</c:v>
                </c:pt>
                <c:pt idx="35">
                  <c:v>2012:12</c:v>
                </c:pt>
                <c:pt idx="36">
                  <c:v>2013:1</c:v>
                </c:pt>
                <c:pt idx="37">
                  <c:v>2013:2</c:v>
                </c:pt>
                <c:pt idx="38">
                  <c:v>2013:3</c:v>
                </c:pt>
                <c:pt idx="39">
                  <c:v>2013:4</c:v>
                </c:pt>
                <c:pt idx="40">
                  <c:v>2013:5</c:v>
                </c:pt>
                <c:pt idx="41">
                  <c:v>2013:6</c:v>
                </c:pt>
                <c:pt idx="42">
                  <c:v>2013:7</c:v>
                </c:pt>
                <c:pt idx="43">
                  <c:v>2013:8</c:v>
                </c:pt>
                <c:pt idx="44">
                  <c:v>2013:9</c:v>
                </c:pt>
                <c:pt idx="45">
                  <c:v>2013:10</c:v>
                </c:pt>
                <c:pt idx="46">
                  <c:v>2013:11</c:v>
                </c:pt>
                <c:pt idx="47">
                  <c:v>2013:12</c:v>
                </c:pt>
                <c:pt idx="48">
                  <c:v>2014:1</c:v>
                </c:pt>
                <c:pt idx="49">
                  <c:v>2014:2</c:v>
                </c:pt>
                <c:pt idx="50">
                  <c:v>2014:3</c:v>
                </c:pt>
                <c:pt idx="51">
                  <c:v>2014:4</c:v>
                </c:pt>
                <c:pt idx="52">
                  <c:v>2014:5</c:v>
                </c:pt>
                <c:pt idx="53">
                  <c:v>2014:6</c:v>
                </c:pt>
                <c:pt idx="54">
                  <c:v>2014:7</c:v>
                </c:pt>
                <c:pt idx="55">
                  <c:v>2014:8</c:v>
                </c:pt>
                <c:pt idx="56">
                  <c:v>2014:9</c:v>
                </c:pt>
                <c:pt idx="57">
                  <c:v>2014:10</c:v>
                </c:pt>
                <c:pt idx="58">
                  <c:v>2014:11</c:v>
                </c:pt>
                <c:pt idx="59">
                  <c:v>2014:12</c:v>
                </c:pt>
                <c:pt idx="60">
                  <c:v>2015:1</c:v>
                </c:pt>
                <c:pt idx="61">
                  <c:v>2015:2</c:v>
                </c:pt>
                <c:pt idx="62">
                  <c:v>2015:3</c:v>
                </c:pt>
                <c:pt idx="63">
                  <c:v>2015:4</c:v>
                </c:pt>
                <c:pt idx="64">
                  <c:v>2015:5</c:v>
                </c:pt>
                <c:pt idx="65">
                  <c:v>2015:6</c:v>
                </c:pt>
                <c:pt idx="66">
                  <c:v>2015:7</c:v>
                </c:pt>
                <c:pt idx="67">
                  <c:v>2015:8</c:v>
                </c:pt>
                <c:pt idx="68">
                  <c:v>2015:9</c:v>
                </c:pt>
                <c:pt idx="69">
                  <c:v>2015:10</c:v>
                </c:pt>
                <c:pt idx="70">
                  <c:v>2015:11</c:v>
                </c:pt>
                <c:pt idx="71">
                  <c:v>2015:12</c:v>
                </c:pt>
                <c:pt idx="72">
                  <c:v>2016:1</c:v>
                </c:pt>
                <c:pt idx="73">
                  <c:v>2016:2</c:v>
                </c:pt>
                <c:pt idx="74">
                  <c:v>2016:3</c:v>
                </c:pt>
                <c:pt idx="75">
                  <c:v>2016:4</c:v>
                </c:pt>
                <c:pt idx="76">
                  <c:v>2016:5</c:v>
                </c:pt>
                <c:pt idx="77">
                  <c:v>2016:6</c:v>
                </c:pt>
                <c:pt idx="78">
                  <c:v>2016:7</c:v>
                </c:pt>
                <c:pt idx="79">
                  <c:v>2016:8</c:v>
                </c:pt>
                <c:pt idx="80">
                  <c:v>2016:9</c:v>
                </c:pt>
                <c:pt idx="81">
                  <c:v>2016:10</c:v>
                </c:pt>
                <c:pt idx="82">
                  <c:v>2016:11</c:v>
                </c:pt>
                <c:pt idx="83">
                  <c:v>2016:12</c:v>
                </c:pt>
                <c:pt idx="84">
                  <c:v>2017:1</c:v>
                </c:pt>
                <c:pt idx="85">
                  <c:v>2017:2</c:v>
                </c:pt>
                <c:pt idx="86">
                  <c:v>2017:3</c:v>
                </c:pt>
                <c:pt idx="87">
                  <c:v>2017:4</c:v>
                </c:pt>
                <c:pt idx="88">
                  <c:v>2017:5</c:v>
                </c:pt>
                <c:pt idx="89">
                  <c:v>2017:6</c:v>
                </c:pt>
                <c:pt idx="90">
                  <c:v>2017:7</c:v>
                </c:pt>
                <c:pt idx="91">
                  <c:v>2017:8</c:v>
                </c:pt>
                <c:pt idx="92">
                  <c:v>2017:9</c:v>
                </c:pt>
                <c:pt idx="93">
                  <c:v>2017:10</c:v>
                </c:pt>
                <c:pt idx="94">
                  <c:v>2017:11</c:v>
                </c:pt>
                <c:pt idx="95">
                  <c:v>2017:12</c:v>
                </c:pt>
                <c:pt idx="96">
                  <c:v>2018:1</c:v>
                </c:pt>
                <c:pt idx="97">
                  <c:v>2018:2</c:v>
                </c:pt>
                <c:pt idx="98">
                  <c:v>2018:3</c:v>
                </c:pt>
                <c:pt idx="99">
                  <c:v>2018:4</c:v>
                </c:pt>
                <c:pt idx="100">
                  <c:v>2018:5</c:v>
                </c:pt>
                <c:pt idx="101">
                  <c:v>2018:6</c:v>
                </c:pt>
                <c:pt idx="102">
                  <c:v>2018:7</c:v>
                </c:pt>
                <c:pt idx="103">
                  <c:v>2018:8</c:v>
                </c:pt>
                <c:pt idx="104">
                  <c:v>2018:9</c:v>
                </c:pt>
                <c:pt idx="105">
                  <c:v>2018:10</c:v>
                </c:pt>
                <c:pt idx="106">
                  <c:v>2018:11</c:v>
                </c:pt>
                <c:pt idx="107">
                  <c:v>2018:12</c:v>
                </c:pt>
                <c:pt idx="108">
                  <c:v>2019:1</c:v>
                </c:pt>
                <c:pt idx="109">
                  <c:v>2019:2</c:v>
                </c:pt>
                <c:pt idx="110">
                  <c:v>2019:3</c:v>
                </c:pt>
                <c:pt idx="111">
                  <c:v>2019:4</c:v>
                </c:pt>
                <c:pt idx="112">
                  <c:v>2019:5</c:v>
                </c:pt>
                <c:pt idx="113">
                  <c:v>2019:6</c:v>
                </c:pt>
                <c:pt idx="114">
                  <c:v>2019:7</c:v>
                </c:pt>
                <c:pt idx="115">
                  <c:v>2019:8</c:v>
                </c:pt>
                <c:pt idx="116">
                  <c:v>2019:9</c:v>
                </c:pt>
                <c:pt idx="117">
                  <c:v>2019:10</c:v>
                </c:pt>
                <c:pt idx="118">
                  <c:v>2019:11</c:v>
                </c:pt>
                <c:pt idx="119">
                  <c:v>2019:12</c:v>
                </c:pt>
                <c:pt idx="120">
                  <c:v>2020:1</c:v>
                </c:pt>
                <c:pt idx="121">
                  <c:v>2020:2</c:v>
                </c:pt>
                <c:pt idx="122">
                  <c:v>2020:3</c:v>
                </c:pt>
                <c:pt idx="123">
                  <c:v>2020:4</c:v>
                </c:pt>
                <c:pt idx="124">
                  <c:v>2020:5</c:v>
                </c:pt>
                <c:pt idx="125">
                  <c:v>2020:6</c:v>
                </c:pt>
                <c:pt idx="126">
                  <c:v>2020:7</c:v>
                </c:pt>
                <c:pt idx="127">
                  <c:v>2020:8</c:v>
                </c:pt>
                <c:pt idx="128">
                  <c:v>2020:9</c:v>
                </c:pt>
                <c:pt idx="129">
                  <c:v>2020:10</c:v>
                </c:pt>
                <c:pt idx="130">
                  <c:v>2020:11</c:v>
                </c:pt>
                <c:pt idx="131">
                  <c:v>2020:12</c:v>
                </c:pt>
                <c:pt idx="132">
                  <c:v>2021:1</c:v>
                </c:pt>
                <c:pt idx="133">
                  <c:v>2021:2</c:v>
                </c:pt>
                <c:pt idx="134">
                  <c:v>2021:3</c:v>
                </c:pt>
                <c:pt idx="135">
                  <c:v>2021:4</c:v>
                </c:pt>
                <c:pt idx="136">
                  <c:v>2021:5</c:v>
                </c:pt>
                <c:pt idx="137">
                  <c:v>2021:6</c:v>
                </c:pt>
                <c:pt idx="138">
                  <c:v>2021:7</c:v>
                </c:pt>
                <c:pt idx="139">
                  <c:v>2021:8</c:v>
                </c:pt>
                <c:pt idx="140">
                  <c:v>2021:9</c:v>
                </c:pt>
                <c:pt idx="141">
                  <c:v>2021:10</c:v>
                </c:pt>
                <c:pt idx="142">
                  <c:v>2021:11</c:v>
                </c:pt>
                <c:pt idx="143">
                  <c:v>2021:12</c:v>
                </c:pt>
                <c:pt idx="144">
                  <c:v>2022:1</c:v>
                </c:pt>
                <c:pt idx="145">
                  <c:v>2022:2</c:v>
                </c:pt>
              </c:strCache>
            </c:strRef>
          </c:cat>
          <c:val>
            <c:numRef>
              <c:f>Parents!$B$2:$B$147</c:f>
              <c:numCache>
                <c:formatCode>General</c:formatCode>
                <c:ptCount val="146"/>
                <c:pt idx="0">
                  <c:v>0.80598962201150104</c:v>
                </c:pt>
                <c:pt idx="1">
                  <c:v>0.80689184960895299</c:v>
                </c:pt>
                <c:pt idx="2">
                  <c:v>0.80850923724295798</c:v>
                </c:pt>
                <c:pt idx="3">
                  <c:v>0.81029266219901797</c:v>
                </c:pt>
                <c:pt idx="4">
                  <c:v>0.81351148668841899</c:v>
                </c:pt>
                <c:pt idx="5">
                  <c:v>0.81348501352493197</c:v>
                </c:pt>
                <c:pt idx="6">
                  <c:v>0.812142268414908</c:v>
                </c:pt>
                <c:pt idx="7">
                  <c:v>0.80904009271931598</c:v>
                </c:pt>
                <c:pt idx="8">
                  <c:v>0.80259485042539602</c:v>
                </c:pt>
                <c:pt idx="9">
                  <c:v>0.79930999915213796</c:v>
                </c:pt>
                <c:pt idx="10">
                  <c:v>0.79673349817332295</c:v>
                </c:pt>
                <c:pt idx="11">
                  <c:v>0.79844888585975704</c:v>
                </c:pt>
                <c:pt idx="12">
                  <c:v>0.79920629348009098</c:v>
                </c:pt>
                <c:pt idx="13">
                  <c:v>0.79679900702535</c:v>
                </c:pt>
                <c:pt idx="14">
                  <c:v>0.79419584108352903</c:v>
                </c:pt>
                <c:pt idx="15">
                  <c:v>0.79184290511521105</c:v>
                </c:pt>
                <c:pt idx="16">
                  <c:v>0.78982488822990404</c:v>
                </c:pt>
                <c:pt idx="17">
                  <c:v>0.78762747718884696</c:v>
                </c:pt>
                <c:pt idx="18">
                  <c:v>0.78817150828411497</c:v>
                </c:pt>
                <c:pt idx="19">
                  <c:v>0.78861414748810399</c:v>
                </c:pt>
                <c:pt idx="20">
                  <c:v>0.78900153454903199</c:v>
                </c:pt>
                <c:pt idx="21">
                  <c:v>0.79007320472880005</c:v>
                </c:pt>
                <c:pt idx="22">
                  <c:v>0.79046250880513103</c:v>
                </c:pt>
                <c:pt idx="23">
                  <c:v>0.78823050312552601</c:v>
                </c:pt>
                <c:pt idx="24">
                  <c:v>0.78720659489633704</c:v>
                </c:pt>
                <c:pt idx="25">
                  <c:v>0.78680362330701104</c:v>
                </c:pt>
                <c:pt idx="26">
                  <c:v>0.78415833930029699</c:v>
                </c:pt>
                <c:pt idx="27">
                  <c:v>0.78317182869646496</c:v>
                </c:pt>
                <c:pt idx="28">
                  <c:v>0.77844496644486805</c:v>
                </c:pt>
                <c:pt idx="29">
                  <c:v>0.77432817917102803</c:v>
                </c:pt>
                <c:pt idx="30">
                  <c:v>0.77350508280855501</c:v>
                </c:pt>
                <c:pt idx="31">
                  <c:v>0.77364752798524705</c:v>
                </c:pt>
                <c:pt idx="32">
                  <c:v>0.77378032782222395</c:v>
                </c:pt>
                <c:pt idx="33">
                  <c:v>0.77598673845847899</c:v>
                </c:pt>
                <c:pt idx="34">
                  <c:v>0.775295011252496</c:v>
                </c:pt>
                <c:pt idx="35">
                  <c:v>0.77318915806864097</c:v>
                </c:pt>
                <c:pt idx="36">
                  <c:v>0.76907586130956496</c:v>
                </c:pt>
                <c:pt idx="37">
                  <c:v>0.76957436753477904</c:v>
                </c:pt>
                <c:pt idx="38">
                  <c:v>0.76690770959252497</c:v>
                </c:pt>
                <c:pt idx="39">
                  <c:v>0.76614770193005</c:v>
                </c:pt>
                <c:pt idx="40">
                  <c:v>0.76868038520130599</c:v>
                </c:pt>
                <c:pt idx="41">
                  <c:v>0.76861056006774997</c:v>
                </c:pt>
                <c:pt idx="42">
                  <c:v>0.76684522525328003</c:v>
                </c:pt>
                <c:pt idx="43">
                  <c:v>0.766434518369982</c:v>
                </c:pt>
                <c:pt idx="44">
                  <c:v>0.76766190904602005</c:v>
                </c:pt>
                <c:pt idx="45">
                  <c:v>0.76769255862770902</c:v>
                </c:pt>
                <c:pt idx="46">
                  <c:v>0.76639321679886696</c:v>
                </c:pt>
                <c:pt idx="47">
                  <c:v>0.76883587285037203</c:v>
                </c:pt>
                <c:pt idx="48">
                  <c:v>0.77285872938817202</c:v>
                </c:pt>
                <c:pt idx="49">
                  <c:v>0.77392154234862998</c:v>
                </c:pt>
                <c:pt idx="50">
                  <c:v>0.77978724009720202</c:v>
                </c:pt>
                <c:pt idx="51">
                  <c:v>0.78168758617058298</c:v>
                </c:pt>
                <c:pt idx="52">
                  <c:v>0.785975015852591</c:v>
                </c:pt>
                <c:pt idx="53">
                  <c:v>0.79194540302983896</c:v>
                </c:pt>
                <c:pt idx="54">
                  <c:v>0.798064652433084</c:v>
                </c:pt>
                <c:pt idx="55">
                  <c:v>0.79980692372473505</c:v>
                </c:pt>
                <c:pt idx="56">
                  <c:v>0.79861838569532895</c:v>
                </c:pt>
                <c:pt idx="57">
                  <c:v>0.794993341314577</c:v>
                </c:pt>
                <c:pt idx="58">
                  <c:v>0.79560700536798001</c:v>
                </c:pt>
                <c:pt idx="59">
                  <c:v>0.79624231781653199</c:v>
                </c:pt>
                <c:pt idx="60">
                  <c:v>0.79764503450865598</c:v>
                </c:pt>
                <c:pt idx="61">
                  <c:v>0.79822348304105994</c:v>
                </c:pt>
                <c:pt idx="62">
                  <c:v>0.79803958716932499</c:v>
                </c:pt>
                <c:pt idx="63">
                  <c:v>0.79534711121068502</c:v>
                </c:pt>
                <c:pt idx="64">
                  <c:v>0.79070317742803398</c:v>
                </c:pt>
                <c:pt idx="65">
                  <c:v>0.786999650565405</c:v>
                </c:pt>
                <c:pt idx="66">
                  <c:v>0.78477343670923505</c:v>
                </c:pt>
                <c:pt idx="67">
                  <c:v>0.78524199531014005</c:v>
                </c:pt>
                <c:pt idx="68">
                  <c:v>0.78883548197304199</c:v>
                </c:pt>
                <c:pt idx="69">
                  <c:v>0.79440251855413202</c:v>
                </c:pt>
                <c:pt idx="70">
                  <c:v>0.79612993728103498</c:v>
                </c:pt>
                <c:pt idx="71">
                  <c:v>0.79520198346988602</c:v>
                </c:pt>
                <c:pt idx="72">
                  <c:v>0.79541566150086096</c:v>
                </c:pt>
                <c:pt idx="73">
                  <c:v>0.79675374397348397</c:v>
                </c:pt>
                <c:pt idx="74">
                  <c:v>0.79825475826714098</c:v>
                </c:pt>
                <c:pt idx="75">
                  <c:v>0.79908242807838104</c:v>
                </c:pt>
                <c:pt idx="76">
                  <c:v>0.801155074977835</c:v>
                </c:pt>
                <c:pt idx="77">
                  <c:v>0.80251170257814097</c:v>
                </c:pt>
                <c:pt idx="78">
                  <c:v>0.80064796300104601</c:v>
                </c:pt>
                <c:pt idx="79">
                  <c:v>0.79926893859010095</c:v>
                </c:pt>
                <c:pt idx="80">
                  <c:v>0.79539674104847802</c:v>
                </c:pt>
                <c:pt idx="81">
                  <c:v>0.79304594229327496</c:v>
                </c:pt>
                <c:pt idx="82">
                  <c:v>0.79195946384594595</c:v>
                </c:pt>
                <c:pt idx="83">
                  <c:v>0.79083901464078499</c:v>
                </c:pt>
                <c:pt idx="84">
                  <c:v>0.78782960510001798</c:v>
                </c:pt>
                <c:pt idx="85">
                  <c:v>0.78411432605714704</c:v>
                </c:pt>
                <c:pt idx="86">
                  <c:v>0.78151322909369103</c:v>
                </c:pt>
                <c:pt idx="87">
                  <c:v>0.78110931376908699</c:v>
                </c:pt>
                <c:pt idx="88">
                  <c:v>0.77802300523463996</c:v>
                </c:pt>
                <c:pt idx="89">
                  <c:v>0.77766218687979305</c:v>
                </c:pt>
                <c:pt idx="90">
                  <c:v>0.77933707719410705</c:v>
                </c:pt>
                <c:pt idx="91">
                  <c:v>0.78007971070748805</c:v>
                </c:pt>
                <c:pt idx="92">
                  <c:v>0.781239848996369</c:v>
                </c:pt>
                <c:pt idx="93">
                  <c:v>0.77953122785299001</c:v>
                </c:pt>
                <c:pt idx="94">
                  <c:v>0.77770656370285096</c:v>
                </c:pt>
                <c:pt idx="95">
                  <c:v>0.77676323013667803</c:v>
                </c:pt>
                <c:pt idx="96">
                  <c:v>0.77600984330857703</c:v>
                </c:pt>
                <c:pt idx="97">
                  <c:v>0.77495037907898501</c:v>
                </c:pt>
                <c:pt idx="98">
                  <c:v>0.77303284675218498</c:v>
                </c:pt>
                <c:pt idx="99">
                  <c:v>0.77208014592401097</c:v>
                </c:pt>
                <c:pt idx="100">
                  <c:v>0.77325925881364599</c:v>
                </c:pt>
                <c:pt idx="101">
                  <c:v>0.77283625355063001</c:v>
                </c:pt>
                <c:pt idx="102">
                  <c:v>0.77239532053541304</c:v>
                </c:pt>
                <c:pt idx="103">
                  <c:v>0.772585791245741</c:v>
                </c:pt>
                <c:pt idx="104">
                  <c:v>0.77263102115464599</c:v>
                </c:pt>
                <c:pt idx="105">
                  <c:v>0.77550312800227905</c:v>
                </c:pt>
                <c:pt idx="106">
                  <c:v>0.77829129684493403</c:v>
                </c:pt>
                <c:pt idx="107">
                  <c:v>0.78060690714814995</c:v>
                </c:pt>
                <c:pt idx="108">
                  <c:v>0.785613680052893</c:v>
                </c:pt>
                <c:pt idx="109">
                  <c:v>0.78894048044203202</c:v>
                </c:pt>
                <c:pt idx="110">
                  <c:v>0.790117747285487</c:v>
                </c:pt>
                <c:pt idx="111">
                  <c:v>0.79155905227060597</c:v>
                </c:pt>
                <c:pt idx="112">
                  <c:v>0.79393006644796404</c:v>
                </c:pt>
                <c:pt idx="113">
                  <c:v>0.79435026449134205</c:v>
                </c:pt>
                <c:pt idx="114">
                  <c:v>0.79466325475286503</c:v>
                </c:pt>
                <c:pt idx="115">
                  <c:v>0.79419361893708196</c:v>
                </c:pt>
                <c:pt idx="116">
                  <c:v>0.79270825742102202</c:v>
                </c:pt>
                <c:pt idx="117">
                  <c:v>0.79257090183577195</c:v>
                </c:pt>
                <c:pt idx="118">
                  <c:v>0.79427005460507105</c:v>
                </c:pt>
                <c:pt idx="119">
                  <c:v>0.79679721217994104</c:v>
                </c:pt>
                <c:pt idx="120">
                  <c:v>0.79702856925631904</c:v>
                </c:pt>
                <c:pt idx="121">
                  <c:v>0.79798314604590403</c:v>
                </c:pt>
                <c:pt idx="122">
                  <c:v>0.79991501690942901</c:v>
                </c:pt>
                <c:pt idx="123">
                  <c:v>0.79982559781361895</c:v>
                </c:pt>
                <c:pt idx="124">
                  <c:v>0.79900306125963205</c:v>
                </c:pt>
                <c:pt idx="125">
                  <c:v>0.80046792010518297</c:v>
                </c:pt>
                <c:pt idx="126">
                  <c:v>0.79838604574001404</c:v>
                </c:pt>
                <c:pt idx="127">
                  <c:v>0.79623979581398097</c:v>
                </c:pt>
                <c:pt idx="128">
                  <c:v>0.79552555635640898</c:v>
                </c:pt>
                <c:pt idx="129">
                  <c:v>0.79457845011156902</c:v>
                </c:pt>
                <c:pt idx="130">
                  <c:v>0.79106734152848601</c:v>
                </c:pt>
                <c:pt idx="131">
                  <c:v>0.78835392883987099</c:v>
                </c:pt>
                <c:pt idx="132">
                  <c:v>0.78761763138638496</c:v>
                </c:pt>
                <c:pt idx="133">
                  <c:v>0.78627125832163602</c:v>
                </c:pt>
                <c:pt idx="134">
                  <c:v>0.78566718511670197</c:v>
                </c:pt>
                <c:pt idx="135">
                  <c:v>0.78767209005846395</c:v>
                </c:pt>
                <c:pt idx="136">
                  <c:v>0.78834722620678999</c:v>
                </c:pt>
                <c:pt idx="137">
                  <c:v>0.788538599862592</c:v>
                </c:pt>
                <c:pt idx="138">
                  <c:v>0.791907187665984</c:v>
                </c:pt>
                <c:pt idx="139">
                  <c:v>0.79571529497769899</c:v>
                </c:pt>
                <c:pt idx="140">
                  <c:v>0.796989886060819</c:v>
                </c:pt>
                <c:pt idx="141">
                  <c:v>0.79856663359871705</c:v>
                </c:pt>
                <c:pt idx="142">
                  <c:v>0.79988579553594397</c:v>
                </c:pt>
                <c:pt idx="143">
                  <c:v>0.80138197426006197</c:v>
                </c:pt>
                <c:pt idx="144">
                  <c:v>0.80017333322213902</c:v>
                </c:pt>
                <c:pt idx="145">
                  <c:v>0.79948322732640997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20-48CA-AA8F-6049B847281D}"/>
            </c:ext>
          </c:extLst>
        </c:ser>
        <c:ser>
          <c:idx val="1"/>
          <c:order val="1"/>
          <c:tx>
            <c:strRef>
              <c:f>Parents!$C$1</c:f>
              <c:strCache>
                <c:ptCount val="1"/>
                <c:pt idx="0">
                  <c:v>Men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Parents!$A$2:$A$147</c:f>
              <c:strCache>
                <c:ptCount val="146"/>
                <c:pt idx="0">
                  <c:v>2010:1</c:v>
                </c:pt>
                <c:pt idx="1">
                  <c:v>2010:2</c:v>
                </c:pt>
                <c:pt idx="2">
                  <c:v>2010:3</c:v>
                </c:pt>
                <c:pt idx="3">
                  <c:v>2010:4</c:v>
                </c:pt>
                <c:pt idx="4">
                  <c:v>2010:5</c:v>
                </c:pt>
                <c:pt idx="5">
                  <c:v>2010:6</c:v>
                </c:pt>
                <c:pt idx="6">
                  <c:v>2010:7</c:v>
                </c:pt>
                <c:pt idx="7">
                  <c:v>2010:8</c:v>
                </c:pt>
                <c:pt idx="8">
                  <c:v>2010:9</c:v>
                </c:pt>
                <c:pt idx="9">
                  <c:v>2010:10</c:v>
                </c:pt>
                <c:pt idx="10">
                  <c:v>2010:11</c:v>
                </c:pt>
                <c:pt idx="11">
                  <c:v>2010:12</c:v>
                </c:pt>
                <c:pt idx="12">
                  <c:v>2011:1</c:v>
                </c:pt>
                <c:pt idx="13">
                  <c:v>2011:2</c:v>
                </c:pt>
                <c:pt idx="14">
                  <c:v>2011:3</c:v>
                </c:pt>
                <c:pt idx="15">
                  <c:v>2011:4</c:v>
                </c:pt>
                <c:pt idx="16">
                  <c:v>2011:5</c:v>
                </c:pt>
                <c:pt idx="17">
                  <c:v>2011:6</c:v>
                </c:pt>
                <c:pt idx="18">
                  <c:v>2011:7</c:v>
                </c:pt>
                <c:pt idx="19">
                  <c:v>2011:8</c:v>
                </c:pt>
                <c:pt idx="20">
                  <c:v>2011:9</c:v>
                </c:pt>
                <c:pt idx="21">
                  <c:v>2011:10</c:v>
                </c:pt>
                <c:pt idx="22">
                  <c:v>2011:11</c:v>
                </c:pt>
                <c:pt idx="23">
                  <c:v>2011:12</c:v>
                </c:pt>
                <c:pt idx="24">
                  <c:v>2012:1</c:v>
                </c:pt>
                <c:pt idx="25">
                  <c:v>2012:2</c:v>
                </c:pt>
                <c:pt idx="26">
                  <c:v>2012:3</c:v>
                </c:pt>
                <c:pt idx="27">
                  <c:v>2012:4</c:v>
                </c:pt>
                <c:pt idx="28">
                  <c:v>2012:5</c:v>
                </c:pt>
                <c:pt idx="29">
                  <c:v>2012:6</c:v>
                </c:pt>
                <c:pt idx="30">
                  <c:v>2012:7</c:v>
                </c:pt>
                <c:pt idx="31">
                  <c:v>2012:8</c:v>
                </c:pt>
                <c:pt idx="32">
                  <c:v>2012:9</c:v>
                </c:pt>
                <c:pt idx="33">
                  <c:v>2012:10</c:v>
                </c:pt>
                <c:pt idx="34">
                  <c:v>2012:11</c:v>
                </c:pt>
                <c:pt idx="35">
                  <c:v>2012:12</c:v>
                </c:pt>
                <c:pt idx="36">
                  <c:v>2013:1</c:v>
                </c:pt>
                <c:pt idx="37">
                  <c:v>2013:2</c:v>
                </c:pt>
                <c:pt idx="38">
                  <c:v>2013:3</c:v>
                </c:pt>
                <c:pt idx="39">
                  <c:v>2013:4</c:v>
                </c:pt>
                <c:pt idx="40">
                  <c:v>2013:5</c:v>
                </c:pt>
                <c:pt idx="41">
                  <c:v>2013:6</c:v>
                </c:pt>
                <c:pt idx="42">
                  <c:v>2013:7</c:v>
                </c:pt>
                <c:pt idx="43">
                  <c:v>2013:8</c:v>
                </c:pt>
                <c:pt idx="44">
                  <c:v>2013:9</c:v>
                </c:pt>
                <c:pt idx="45">
                  <c:v>2013:10</c:v>
                </c:pt>
                <c:pt idx="46">
                  <c:v>2013:11</c:v>
                </c:pt>
                <c:pt idx="47">
                  <c:v>2013:12</c:v>
                </c:pt>
                <c:pt idx="48">
                  <c:v>2014:1</c:v>
                </c:pt>
                <c:pt idx="49">
                  <c:v>2014:2</c:v>
                </c:pt>
                <c:pt idx="50">
                  <c:v>2014:3</c:v>
                </c:pt>
                <c:pt idx="51">
                  <c:v>2014:4</c:v>
                </c:pt>
                <c:pt idx="52">
                  <c:v>2014:5</c:v>
                </c:pt>
                <c:pt idx="53">
                  <c:v>2014:6</c:v>
                </c:pt>
                <c:pt idx="54">
                  <c:v>2014:7</c:v>
                </c:pt>
                <c:pt idx="55">
                  <c:v>2014:8</c:v>
                </c:pt>
                <c:pt idx="56">
                  <c:v>2014:9</c:v>
                </c:pt>
                <c:pt idx="57">
                  <c:v>2014:10</c:v>
                </c:pt>
                <c:pt idx="58">
                  <c:v>2014:11</c:v>
                </c:pt>
                <c:pt idx="59">
                  <c:v>2014:12</c:v>
                </c:pt>
                <c:pt idx="60">
                  <c:v>2015:1</c:v>
                </c:pt>
                <c:pt idx="61">
                  <c:v>2015:2</c:v>
                </c:pt>
                <c:pt idx="62">
                  <c:v>2015:3</c:v>
                </c:pt>
                <c:pt idx="63">
                  <c:v>2015:4</c:v>
                </c:pt>
                <c:pt idx="64">
                  <c:v>2015:5</c:v>
                </c:pt>
                <c:pt idx="65">
                  <c:v>2015:6</c:v>
                </c:pt>
                <c:pt idx="66">
                  <c:v>2015:7</c:v>
                </c:pt>
                <c:pt idx="67">
                  <c:v>2015:8</c:v>
                </c:pt>
                <c:pt idx="68">
                  <c:v>2015:9</c:v>
                </c:pt>
                <c:pt idx="69">
                  <c:v>2015:10</c:v>
                </c:pt>
                <c:pt idx="70">
                  <c:v>2015:11</c:v>
                </c:pt>
                <c:pt idx="71">
                  <c:v>2015:12</c:v>
                </c:pt>
                <c:pt idx="72">
                  <c:v>2016:1</c:v>
                </c:pt>
                <c:pt idx="73">
                  <c:v>2016:2</c:v>
                </c:pt>
                <c:pt idx="74">
                  <c:v>2016:3</c:v>
                </c:pt>
                <c:pt idx="75">
                  <c:v>2016:4</c:v>
                </c:pt>
                <c:pt idx="76">
                  <c:v>2016:5</c:v>
                </c:pt>
                <c:pt idx="77">
                  <c:v>2016:6</c:v>
                </c:pt>
                <c:pt idx="78">
                  <c:v>2016:7</c:v>
                </c:pt>
                <c:pt idx="79">
                  <c:v>2016:8</c:v>
                </c:pt>
                <c:pt idx="80">
                  <c:v>2016:9</c:v>
                </c:pt>
                <c:pt idx="81">
                  <c:v>2016:10</c:v>
                </c:pt>
                <c:pt idx="82">
                  <c:v>2016:11</c:v>
                </c:pt>
                <c:pt idx="83">
                  <c:v>2016:12</c:v>
                </c:pt>
                <c:pt idx="84">
                  <c:v>2017:1</c:v>
                </c:pt>
                <c:pt idx="85">
                  <c:v>2017:2</c:v>
                </c:pt>
                <c:pt idx="86">
                  <c:v>2017:3</c:v>
                </c:pt>
                <c:pt idx="87">
                  <c:v>2017:4</c:v>
                </c:pt>
                <c:pt idx="88">
                  <c:v>2017:5</c:v>
                </c:pt>
                <c:pt idx="89">
                  <c:v>2017:6</c:v>
                </c:pt>
                <c:pt idx="90">
                  <c:v>2017:7</c:v>
                </c:pt>
                <c:pt idx="91">
                  <c:v>2017:8</c:v>
                </c:pt>
                <c:pt idx="92">
                  <c:v>2017:9</c:v>
                </c:pt>
                <c:pt idx="93">
                  <c:v>2017:10</c:v>
                </c:pt>
                <c:pt idx="94">
                  <c:v>2017:11</c:v>
                </c:pt>
                <c:pt idx="95">
                  <c:v>2017:12</c:v>
                </c:pt>
                <c:pt idx="96">
                  <c:v>2018:1</c:v>
                </c:pt>
                <c:pt idx="97">
                  <c:v>2018:2</c:v>
                </c:pt>
                <c:pt idx="98">
                  <c:v>2018:3</c:v>
                </c:pt>
                <c:pt idx="99">
                  <c:v>2018:4</c:v>
                </c:pt>
                <c:pt idx="100">
                  <c:v>2018:5</c:v>
                </c:pt>
                <c:pt idx="101">
                  <c:v>2018:6</c:v>
                </c:pt>
                <c:pt idx="102">
                  <c:v>2018:7</c:v>
                </c:pt>
                <c:pt idx="103">
                  <c:v>2018:8</c:v>
                </c:pt>
                <c:pt idx="104">
                  <c:v>2018:9</c:v>
                </c:pt>
                <c:pt idx="105">
                  <c:v>2018:10</c:v>
                </c:pt>
                <c:pt idx="106">
                  <c:v>2018:11</c:v>
                </c:pt>
                <c:pt idx="107">
                  <c:v>2018:12</c:v>
                </c:pt>
                <c:pt idx="108">
                  <c:v>2019:1</c:v>
                </c:pt>
                <c:pt idx="109">
                  <c:v>2019:2</c:v>
                </c:pt>
                <c:pt idx="110">
                  <c:v>2019:3</c:v>
                </c:pt>
                <c:pt idx="111">
                  <c:v>2019:4</c:v>
                </c:pt>
                <c:pt idx="112">
                  <c:v>2019:5</c:v>
                </c:pt>
                <c:pt idx="113">
                  <c:v>2019:6</c:v>
                </c:pt>
                <c:pt idx="114">
                  <c:v>2019:7</c:v>
                </c:pt>
                <c:pt idx="115">
                  <c:v>2019:8</c:v>
                </c:pt>
                <c:pt idx="116">
                  <c:v>2019:9</c:v>
                </c:pt>
                <c:pt idx="117">
                  <c:v>2019:10</c:v>
                </c:pt>
                <c:pt idx="118">
                  <c:v>2019:11</c:v>
                </c:pt>
                <c:pt idx="119">
                  <c:v>2019:12</c:v>
                </c:pt>
                <c:pt idx="120">
                  <c:v>2020:1</c:v>
                </c:pt>
                <c:pt idx="121">
                  <c:v>2020:2</c:v>
                </c:pt>
                <c:pt idx="122">
                  <c:v>2020:3</c:v>
                </c:pt>
                <c:pt idx="123">
                  <c:v>2020:4</c:v>
                </c:pt>
                <c:pt idx="124">
                  <c:v>2020:5</c:v>
                </c:pt>
                <c:pt idx="125">
                  <c:v>2020:6</c:v>
                </c:pt>
                <c:pt idx="126">
                  <c:v>2020:7</c:v>
                </c:pt>
                <c:pt idx="127">
                  <c:v>2020:8</c:v>
                </c:pt>
                <c:pt idx="128">
                  <c:v>2020:9</c:v>
                </c:pt>
                <c:pt idx="129">
                  <c:v>2020:10</c:v>
                </c:pt>
                <c:pt idx="130">
                  <c:v>2020:11</c:v>
                </c:pt>
                <c:pt idx="131">
                  <c:v>2020:12</c:v>
                </c:pt>
                <c:pt idx="132">
                  <c:v>2021:1</c:v>
                </c:pt>
                <c:pt idx="133">
                  <c:v>2021:2</c:v>
                </c:pt>
                <c:pt idx="134">
                  <c:v>2021:3</c:v>
                </c:pt>
                <c:pt idx="135">
                  <c:v>2021:4</c:v>
                </c:pt>
                <c:pt idx="136">
                  <c:v>2021:5</c:v>
                </c:pt>
                <c:pt idx="137">
                  <c:v>2021:6</c:v>
                </c:pt>
                <c:pt idx="138">
                  <c:v>2021:7</c:v>
                </c:pt>
                <c:pt idx="139">
                  <c:v>2021:8</c:v>
                </c:pt>
                <c:pt idx="140">
                  <c:v>2021:9</c:v>
                </c:pt>
                <c:pt idx="141">
                  <c:v>2021:10</c:v>
                </c:pt>
                <c:pt idx="142">
                  <c:v>2021:11</c:v>
                </c:pt>
                <c:pt idx="143">
                  <c:v>2021:12</c:v>
                </c:pt>
                <c:pt idx="144">
                  <c:v>2022:1</c:v>
                </c:pt>
                <c:pt idx="145">
                  <c:v>2022:2</c:v>
                </c:pt>
              </c:strCache>
            </c:strRef>
          </c:cat>
          <c:val>
            <c:numRef>
              <c:f>Parents!$C$2:$C$147</c:f>
              <c:numCache>
                <c:formatCode>General</c:formatCode>
                <c:ptCount val="146"/>
                <c:pt idx="0">
                  <c:v>0.883578081929005</c:v>
                </c:pt>
                <c:pt idx="1">
                  <c:v>0.88505292471298702</c:v>
                </c:pt>
                <c:pt idx="2">
                  <c:v>0.88471061167146603</c:v>
                </c:pt>
                <c:pt idx="3">
                  <c:v>0.88457452714350904</c:v>
                </c:pt>
                <c:pt idx="4">
                  <c:v>0.88456156369755301</c:v>
                </c:pt>
                <c:pt idx="5">
                  <c:v>0.88302897102360101</c:v>
                </c:pt>
                <c:pt idx="6">
                  <c:v>0.88195326122826101</c:v>
                </c:pt>
                <c:pt idx="7">
                  <c:v>0.88124143572061298</c:v>
                </c:pt>
                <c:pt idx="8">
                  <c:v>0.88173180954187502</c:v>
                </c:pt>
                <c:pt idx="9">
                  <c:v>0.88439619966350003</c:v>
                </c:pt>
                <c:pt idx="10">
                  <c:v>0.88595247570459101</c:v>
                </c:pt>
                <c:pt idx="11">
                  <c:v>0.88907697408188102</c:v>
                </c:pt>
                <c:pt idx="12">
                  <c:v>0.89092070235814302</c:v>
                </c:pt>
                <c:pt idx="13">
                  <c:v>0.88707374233941705</c:v>
                </c:pt>
                <c:pt idx="14">
                  <c:v>0.88678694177083195</c:v>
                </c:pt>
                <c:pt idx="15">
                  <c:v>0.88548591692366396</c:v>
                </c:pt>
                <c:pt idx="16">
                  <c:v>0.88575045354497095</c:v>
                </c:pt>
                <c:pt idx="17">
                  <c:v>0.88323082669699704</c:v>
                </c:pt>
                <c:pt idx="18">
                  <c:v>0.88367228102439599</c:v>
                </c:pt>
                <c:pt idx="19">
                  <c:v>0.88374579424896604</c:v>
                </c:pt>
                <c:pt idx="20">
                  <c:v>0.88179869989703596</c:v>
                </c:pt>
                <c:pt idx="21">
                  <c:v>0.88339269161940903</c:v>
                </c:pt>
                <c:pt idx="22">
                  <c:v>0.88398651215243396</c:v>
                </c:pt>
                <c:pt idx="23">
                  <c:v>0.88150519306734898</c:v>
                </c:pt>
                <c:pt idx="24">
                  <c:v>0.88202125312212598</c:v>
                </c:pt>
                <c:pt idx="25">
                  <c:v>0.88474103871780596</c:v>
                </c:pt>
                <c:pt idx="26">
                  <c:v>0.886153377787253</c:v>
                </c:pt>
                <c:pt idx="27">
                  <c:v>0.88641067424343101</c:v>
                </c:pt>
                <c:pt idx="28">
                  <c:v>0.88467115433716503</c:v>
                </c:pt>
                <c:pt idx="29">
                  <c:v>0.88435864194702096</c:v>
                </c:pt>
                <c:pt idx="30">
                  <c:v>0.88216060483243897</c:v>
                </c:pt>
                <c:pt idx="31">
                  <c:v>0.88011714036344502</c:v>
                </c:pt>
                <c:pt idx="32">
                  <c:v>0.88058132434362402</c:v>
                </c:pt>
                <c:pt idx="33">
                  <c:v>0.87719116978341705</c:v>
                </c:pt>
                <c:pt idx="34">
                  <c:v>0.87396770192426898</c:v>
                </c:pt>
                <c:pt idx="35">
                  <c:v>0.87135033989145505</c:v>
                </c:pt>
                <c:pt idx="36">
                  <c:v>0.86861053138195998</c:v>
                </c:pt>
                <c:pt idx="37">
                  <c:v>0.86608878133115397</c:v>
                </c:pt>
                <c:pt idx="38">
                  <c:v>0.86018794378225305</c:v>
                </c:pt>
                <c:pt idx="39">
                  <c:v>0.85680761614055301</c:v>
                </c:pt>
                <c:pt idx="40">
                  <c:v>0.85650659014055497</c:v>
                </c:pt>
                <c:pt idx="41">
                  <c:v>0.85670177296100802</c:v>
                </c:pt>
                <c:pt idx="42">
                  <c:v>0.85683504129798305</c:v>
                </c:pt>
                <c:pt idx="43">
                  <c:v>0.858395947300165</c:v>
                </c:pt>
                <c:pt idx="44">
                  <c:v>0.85924010495269298</c:v>
                </c:pt>
                <c:pt idx="45">
                  <c:v>0.86031807213685196</c:v>
                </c:pt>
                <c:pt idx="46">
                  <c:v>0.86020070022768302</c:v>
                </c:pt>
                <c:pt idx="47">
                  <c:v>0.86165130724105898</c:v>
                </c:pt>
                <c:pt idx="48">
                  <c:v>0.86058205995458403</c:v>
                </c:pt>
                <c:pt idx="49">
                  <c:v>0.86327432075203603</c:v>
                </c:pt>
                <c:pt idx="50">
                  <c:v>0.86889140578544299</c:v>
                </c:pt>
                <c:pt idx="51">
                  <c:v>0.87233568312519605</c:v>
                </c:pt>
                <c:pt idx="52">
                  <c:v>0.87635625131491002</c:v>
                </c:pt>
                <c:pt idx="53">
                  <c:v>0.879250731642228</c:v>
                </c:pt>
                <c:pt idx="54">
                  <c:v>0.88286828747610302</c:v>
                </c:pt>
                <c:pt idx="55">
                  <c:v>0.88350307646622195</c:v>
                </c:pt>
                <c:pt idx="56">
                  <c:v>0.88264440820576995</c:v>
                </c:pt>
                <c:pt idx="57">
                  <c:v>0.88002063351126003</c:v>
                </c:pt>
                <c:pt idx="58">
                  <c:v>0.87855156745021001</c:v>
                </c:pt>
                <c:pt idx="59">
                  <c:v>0.877239347839332</c:v>
                </c:pt>
                <c:pt idx="60">
                  <c:v>0.87782196863991802</c:v>
                </c:pt>
                <c:pt idx="61">
                  <c:v>0.87812317741243895</c:v>
                </c:pt>
                <c:pt idx="62">
                  <c:v>0.87720371640494099</c:v>
                </c:pt>
                <c:pt idx="63">
                  <c:v>0.879525198182185</c:v>
                </c:pt>
                <c:pt idx="64">
                  <c:v>0.87933178623373798</c:v>
                </c:pt>
                <c:pt idx="65">
                  <c:v>0.88137038093725495</c:v>
                </c:pt>
                <c:pt idx="66">
                  <c:v>0.88298296486322303</c:v>
                </c:pt>
                <c:pt idx="67">
                  <c:v>0.88579278635900305</c:v>
                </c:pt>
                <c:pt idx="68">
                  <c:v>0.889954982544097</c:v>
                </c:pt>
                <c:pt idx="69">
                  <c:v>0.89375468463859098</c:v>
                </c:pt>
                <c:pt idx="70">
                  <c:v>0.89338512760271105</c:v>
                </c:pt>
                <c:pt idx="71">
                  <c:v>0.889276902477382</c:v>
                </c:pt>
                <c:pt idx="72">
                  <c:v>0.88801381923172895</c:v>
                </c:pt>
                <c:pt idx="73">
                  <c:v>0.88678342981764002</c:v>
                </c:pt>
                <c:pt idx="74">
                  <c:v>0.88519734637361902</c:v>
                </c:pt>
                <c:pt idx="75">
                  <c:v>0.88142471038111003</c:v>
                </c:pt>
                <c:pt idx="76">
                  <c:v>0.88150738274460305</c:v>
                </c:pt>
                <c:pt idx="77">
                  <c:v>0.88224923934286603</c:v>
                </c:pt>
                <c:pt idx="78">
                  <c:v>0.88104818674889496</c:v>
                </c:pt>
                <c:pt idx="79">
                  <c:v>0.87928708609039696</c:v>
                </c:pt>
                <c:pt idx="80">
                  <c:v>0.87468056999672905</c:v>
                </c:pt>
                <c:pt idx="81">
                  <c:v>0.87135643030447696</c:v>
                </c:pt>
                <c:pt idx="82">
                  <c:v>0.87350852637411303</c:v>
                </c:pt>
                <c:pt idx="83">
                  <c:v>0.87534464720920302</c:v>
                </c:pt>
                <c:pt idx="84">
                  <c:v>0.87371184081485997</c:v>
                </c:pt>
                <c:pt idx="85">
                  <c:v>0.87220758353661698</c:v>
                </c:pt>
                <c:pt idx="86">
                  <c:v>0.871169773848122</c:v>
                </c:pt>
                <c:pt idx="87">
                  <c:v>0.87209656141271197</c:v>
                </c:pt>
                <c:pt idx="88">
                  <c:v>0.86917126302743097</c:v>
                </c:pt>
                <c:pt idx="89">
                  <c:v>0.86685710393828397</c:v>
                </c:pt>
                <c:pt idx="90">
                  <c:v>0.86885343088357803</c:v>
                </c:pt>
                <c:pt idx="91">
                  <c:v>0.86988469558798898</c:v>
                </c:pt>
                <c:pt idx="92">
                  <c:v>0.872739594704116</c:v>
                </c:pt>
                <c:pt idx="93">
                  <c:v>0.87246815736931704</c:v>
                </c:pt>
                <c:pt idx="94">
                  <c:v>0.86976439075920198</c:v>
                </c:pt>
                <c:pt idx="95">
                  <c:v>0.86917314800546097</c:v>
                </c:pt>
                <c:pt idx="96">
                  <c:v>0.86840813727211397</c:v>
                </c:pt>
                <c:pt idx="97">
                  <c:v>0.86570140995228195</c:v>
                </c:pt>
                <c:pt idx="98">
                  <c:v>0.86415748325013297</c:v>
                </c:pt>
                <c:pt idx="99">
                  <c:v>0.86306331503723799</c:v>
                </c:pt>
                <c:pt idx="100">
                  <c:v>0.86474398237121797</c:v>
                </c:pt>
                <c:pt idx="101">
                  <c:v>0.86460441444356195</c:v>
                </c:pt>
                <c:pt idx="102">
                  <c:v>0.86330044083475199</c:v>
                </c:pt>
                <c:pt idx="103">
                  <c:v>0.86193375081684998</c:v>
                </c:pt>
                <c:pt idx="104">
                  <c:v>0.85968753187596703</c:v>
                </c:pt>
                <c:pt idx="105">
                  <c:v>0.86287935170643304</c:v>
                </c:pt>
                <c:pt idx="106">
                  <c:v>0.86594486347627797</c:v>
                </c:pt>
                <c:pt idx="107">
                  <c:v>0.870901433447961</c:v>
                </c:pt>
                <c:pt idx="108">
                  <c:v>0.87668184397326299</c:v>
                </c:pt>
                <c:pt idx="109">
                  <c:v>0.88266446483746397</c:v>
                </c:pt>
                <c:pt idx="110">
                  <c:v>0.88745603174065302</c:v>
                </c:pt>
                <c:pt idx="111">
                  <c:v>0.88962066781233395</c:v>
                </c:pt>
                <c:pt idx="112">
                  <c:v>0.89112979101140399</c:v>
                </c:pt>
                <c:pt idx="113">
                  <c:v>0.89259386356178005</c:v>
                </c:pt>
                <c:pt idx="114">
                  <c:v>0.89156117292923198</c:v>
                </c:pt>
                <c:pt idx="115">
                  <c:v>0.89350689173701003</c:v>
                </c:pt>
                <c:pt idx="116">
                  <c:v>0.893103256252883</c:v>
                </c:pt>
                <c:pt idx="117">
                  <c:v>0.89340717431093197</c:v>
                </c:pt>
                <c:pt idx="118">
                  <c:v>0.89435445237912703</c:v>
                </c:pt>
                <c:pt idx="119">
                  <c:v>0.89477434512703702</c:v>
                </c:pt>
                <c:pt idx="120">
                  <c:v>0.89656375549035305</c:v>
                </c:pt>
                <c:pt idx="121">
                  <c:v>0.89725210146627798</c:v>
                </c:pt>
                <c:pt idx="122">
                  <c:v>0.89626262736498896</c:v>
                </c:pt>
                <c:pt idx="123">
                  <c:v>0.89329403496499005</c:v>
                </c:pt>
                <c:pt idx="124">
                  <c:v>0.89121036013403099</c:v>
                </c:pt>
                <c:pt idx="125">
                  <c:v>0.88883024094543395</c:v>
                </c:pt>
                <c:pt idx="126">
                  <c:v>0.88884919472759105</c:v>
                </c:pt>
                <c:pt idx="127">
                  <c:v>0.88557238671493099</c:v>
                </c:pt>
                <c:pt idx="128">
                  <c:v>0.88508471399136202</c:v>
                </c:pt>
                <c:pt idx="129">
                  <c:v>0.88300962888185297</c:v>
                </c:pt>
                <c:pt idx="130">
                  <c:v>0.87989187949879999</c:v>
                </c:pt>
                <c:pt idx="131">
                  <c:v>0.87850855061824595</c:v>
                </c:pt>
                <c:pt idx="132">
                  <c:v>0.87578655437340802</c:v>
                </c:pt>
                <c:pt idx="133">
                  <c:v>0.87254466661010099</c:v>
                </c:pt>
                <c:pt idx="134">
                  <c:v>0.87013656722195099</c:v>
                </c:pt>
                <c:pt idx="135">
                  <c:v>0.87253825395426898</c:v>
                </c:pt>
                <c:pt idx="136">
                  <c:v>0.870832705002067</c:v>
                </c:pt>
                <c:pt idx="137">
                  <c:v>0.869450273960932</c:v>
                </c:pt>
                <c:pt idx="138">
                  <c:v>0.86741612718499195</c:v>
                </c:pt>
                <c:pt idx="139">
                  <c:v>0.86648822123732205</c:v>
                </c:pt>
                <c:pt idx="140">
                  <c:v>0.86315251241158797</c:v>
                </c:pt>
                <c:pt idx="141">
                  <c:v>0.86201801412273404</c:v>
                </c:pt>
                <c:pt idx="142">
                  <c:v>0.86159973820774505</c:v>
                </c:pt>
                <c:pt idx="143">
                  <c:v>0.86151865310786102</c:v>
                </c:pt>
                <c:pt idx="144">
                  <c:v>0.86002657007289995</c:v>
                </c:pt>
                <c:pt idx="145">
                  <c:v>0.86105396015756996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20-48CA-AA8F-6049B847281D}"/>
            </c:ext>
          </c:extLst>
        </c:ser>
        <c:ser>
          <c:idx val="2"/>
          <c:order val="2"/>
          <c:tx>
            <c:strRef>
              <c:f>Parents!$D$1</c:f>
              <c:strCache>
                <c:ptCount val="1"/>
                <c:pt idx="0">
                  <c:v>Women</c:v>
                </c:pt>
              </c:strCache>
            </c:strRef>
          </c:tx>
          <c:spPr>
            <a:ln w="444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Parents!$A$2:$A$147</c:f>
              <c:strCache>
                <c:ptCount val="146"/>
                <c:pt idx="0">
                  <c:v>2010:1</c:v>
                </c:pt>
                <c:pt idx="1">
                  <c:v>2010:2</c:v>
                </c:pt>
                <c:pt idx="2">
                  <c:v>2010:3</c:v>
                </c:pt>
                <c:pt idx="3">
                  <c:v>2010:4</c:v>
                </c:pt>
                <c:pt idx="4">
                  <c:v>2010:5</c:v>
                </c:pt>
                <c:pt idx="5">
                  <c:v>2010:6</c:v>
                </c:pt>
                <c:pt idx="6">
                  <c:v>2010:7</c:v>
                </c:pt>
                <c:pt idx="7">
                  <c:v>2010:8</c:v>
                </c:pt>
                <c:pt idx="8">
                  <c:v>2010:9</c:v>
                </c:pt>
                <c:pt idx="9">
                  <c:v>2010:10</c:v>
                </c:pt>
                <c:pt idx="10">
                  <c:v>2010:11</c:v>
                </c:pt>
                <c:pt idx="11">
                  <c:v>2010:12</c:v>
                </c:pt>
                <c:pt idx="12">
                  <c:v>2011:1</c:v>
                </c:pt>
                <c:pt idx="13">
                  <c:v>2011:2</c:v>
                </c:pt>
                <c:pt idx="14">
                  <c:v>2011:3</c:v>
                </c:pt>
                <c:pt idx="15">
                  <c:v>2011:4</c:v>
                </c:pt>
                <c:pt idx="16">
                  <c:v>2011:5</c:v>
                </c:pt>
                <c:pt idx="17">
                  <c:v>2011:6</c:v>
                </c:pt>
                <c:pt idx="18">
                  <c:v>2011:7</c:v>
                </c:pt>
                <c:pt idx="19">
                  <c:v>2011:8</c:v>
                </c:pt>
                <c:pt idx="20">
                  <c:v>2011:9</c:v>
                </c:pt>
                <c:pt idx="21">
                  <c:v>2011:10</c:v>
                </c:pt>
                <c:pt idx="22">
                  <c:v>2011:11</c:v>
                </c:pt>
                <c:pt idx="23">
                  <c:v>2011:12</c:v>
                </c:pt>
                <c:pt idx="24">
                  <c:v>2012:1</c:v>
                </c:pt>
                <c:pt idx="25">
                  <c:v>2012:2</c:v>
                </c:pt>
                <c:pt idx="26">
                  <c:v>2012:3</c:v>
                </c:pt>
                <c:pt idx="27">
                  <c:v>2012:4</c:v>
                </c:pt>
                <c:pt idx="28">
                  <c:v>2012:5</c:v>
                </c:pt>
                <c:pt idx="29">
                  <c:v>2012:6</c:v>
                </c:pt>
                <c:pt idx="30">
                  <c:v>2012:7</c:v>
                </c:pt>
                <c:pt idx="31">
                  <c:v>2012:8</c:v>
                </c:pt>
                <c:pt idx="32">
                  <c:v>2012:9</c:v>
                </c:pt>
                <c:pt idx="33">
                  <c:v>2012:10</c:v>
                </c:pt>
                <c:pt idx="34">
                  <c:v>2012:11</c:v>
                </c:pt>
                <c:pt idx="35">
                  <c:v>2012:12</c:v>
                </c:pt>
                <c:pt idx="36">
                  <c:v>2013:1</c:v>
                </c:pt>
                <c:pt idx="37">
                  <c:v>2013:2</c:v>
                </c:pt>
                <c:pt idx="38">
                  <c:v>2013:3</c:v>
                </c:pt>
                <c:pt idx="39">
                  <c:v>2013:4</c:v>
                </c:pt>
                <c:pt idx="40">
                  <c:v>2013:5</c:v>
                </c:pt>
                <c:pt idx="41">
                  <c:v>2013:6</c:v>
                </c:pt>
                <c:pt idx="42">
                  <c:v>2013:7</c:v>
                </c:pt>
                <c:pt idx="43">
                  <c:v>2013:8</c:v>
                </c:pt>
                <c:pt idx="44">
                  <c:v>2013:9</c:v>
                </c:pt>
                <c:pt idx="45">
                  <c:v>2013:10</c:v>
                </c:pt>
                <c:pt idx="46">
                  <c:v>2013:11</c:v>
                </c:pt>
                <c:pt idx="47">
                  <c:v>2013:12</c:v>
                </c:pt>
                <c:pt idx="48">
                  <c:v>2014:1</c:v>
                </c:pt>
                <c:pt idx="49">
                  <c:v>2014:2</c:v>
                </c:pt>
                <c:pt idx="50">
                  <c:v>2014:3</c:v>
                </c:pt>
                <c:pt idx="51">
                  <c:v>2014:4</c:v>
                </c:pt>
                <c:pt idx="52">
                  <c:v>2014:5</c:v>
                </c:pt>
                <c:pt idx="53">
                  <c:v>2014:6</c:v>
                </c:pt>
                <c:pt idx="54">
                  <c:v>2014:7</c:v>
                </c:pt>
                <c:pt idx="55">
                  <c:v>2014:8</c:v>
                </c:pt>
                <c:pt idx="56">
                  <c:v>2014:9</c:v>
                </c:pt>
                <c:pt idx="57">
                  <c:v>2014:10</c:v>
                </c:pt>
                <c:pt idx="58">
                  <c:v>2014:11</c:v>
                </c:pt>
                <c:pt idx="59">
                  <c:v>2014:12</c:v>
                </c:pt>
                <c:pt idx="60">
                  <c:v>2015:1</c:v>
                </c:pt>
                <c:pt idx="61">
                  <c:v>2015:2</c:v>
                </c:pt>
                <c:pt idx="62">
                  <c:v>2015:3</c:v>
                </c:pt>
                <c:pt idx="63">
                  <c:v>2015:4</c:v>
                </c:pt>
                <c:pt idx="64">
                  <c:v>2015:5</c:v>
                </c:pt>
                <c:pt idx="65">
                  <c:v>2015:6</c:v>
                </c:pt>
                <c:pt idx="66">
                  <c:v>2015:7</c:v>
                </c:pt>
                <c:pt idx="67">
                  <c:v>2015:8</c:v>
                </c:pt>
                <c:pt idx="68">
                  <c:v>2015:9</c:v>
                </c:pt>
                <c:pt idx="69">
                  <c:v>2015:10</c:v>
                </c:pt>
                <c:pt idx="70">
                  <c:v>2015:11</c:v>
                </c:pt>
                <c:pt idx="71">
                  <c:v>2015:12</c:v>
                </c:pt>
                <c:pt idx="72">
                  <c:v>2016:1</c:v>
                </c:pt>
                <c:pt idx="73">
                  <c:v>2016:2</c:v>
                </c:pt>
                <c:pt idx="74">
                  <c:v>2016:3</c:v>
                </c:pt>
                <c:pt idx="75">
                  <c:v>2016:4</c:v>
                </c:pt>
                <c:pt idx="76">
                  <c:v>2016:5</c:v>
                </c:pt>
                <c:pt idx="77">
                  <c:v>2016:6</c:v>
                </c:pt>
                <c:pt idx="78">
                  <c:v>2016:7</c:v>
                </c:pt>
                <c:pt idx="79">
                  <c:v>2016:8</c:v>
                </c:pt>
                <c:pt idx="80">
                  <c:v>2016:9</c:v>
                </c:pt>
                <c:pt idx="81">
                  <c:v>2016:10</c:v>
                </c:pt>
                <c:pt idx="82">
                  <c:v>2016:11</c:v>
                </c:pt>
                <c:pt idx="83">
                  <c:v>2016:12</c:v>
                </c:pt>
                <c:pt idx="84">
                  <c:v>2017:1</c:v>
                </c:pt>
                <c:pt idx="85">
                  <c:v>2017:2</c:v>
                </c:pt>
                <c:pt idx="86">
                  <c:v>2017:3</c:v>
                </c:pt>
                <c:pt idx="87">
                  <c:v>2017:4</c:v>
                </c:pt>
                <c:pt idx="88">
                  <c:v>2017:5</c:v>
                </c:pt>
                <c:pt idx="89">
                  <c:v>2017:6</c:v>
                </c:pt>
                <c:pt idx="90">
                  <c:v>2017:7</c:v>
                </c:pt>
                <c:pt idx="91">
                  <c:v>2017:8</c:v>
                </c:pt>
                <c:pt idx="92">
                  <c:v>2017:9</c:v>
                </c:pt>
                <c:pt idx="93">
                  <c:v>2017:10</c:v>
                </c:pt>
                <c:pt idx="94">
                  <c:v>2017:11</c:v>
                </c:pt>
                <c:pt idx="95">
                  <c:v>2017:12</c:v>
                </c:pt>
                <c:pt idx="96">
                  <c:v>2018:1</c:v>
                </c:pt>
                <c:pt idx="97">
                  <c:v>2018:2</c:v>
                </c:pt>
                <c:pt idx="98">
                  <c:v>2018:3</c:v>
                </c:pt>
                <c:pt idx="99">
                  <c:v>2018:4</c:v>
                </c:pt>
                <c:pt idx="100">
                  <c:v>2018:5</c:v>
                </c:pt>
                <c:pt idx="101">
                  <c:v>2018:6</c:v>
                </c:pt>
                <c:pt idx="102">
                  <c:v>2018:7</c:v>
                </c:pt>
                <c:pt idx="103">
                  <c:v>2018:8</c:v>
                </c:pt>
                <c:pt idx="104">
                  <c:v>2018:9</c:v>
                </c:pt>
                <c:pt idx="105">
                  <c:v>2018:10</c:v>
                </c:pt>
                <c:pt idx="106">
                  <c:v>2018:11</c:v>
                </c:pt>
                <c:pt idx="107">
                  <c:v>2018:12</c:v>
                </c:pt>
                <c:pt idx="108">
                  <c:v>2019:1</c:v>
                </c:pt>
                <c:pt idx="109">
                  <c:v>2019:2</c:v>
                </c:pt>
                <c:pt idx="110">
                  <c:v>2019:3</c:v>
                </c:pt>
                <c:pt idx="111">
                  <c:v>2019:4</c:v>
                </c:pt>
                <c:pt idx="112">
                  <c:v>2019:5</c:v>
                </c:pt>
                <c:pt idx="113">
                  <c:v>2019:6</c:v>
                </c:pt>
                <c:pt idx="114">
                  <c:v>2019:7</c:v>
                </c:pt>
                <c:pt idx="115">
                  <c:v>2019:8</c:v>
                </c:pt>
                <c:pt idx="116">
                  <c:v>2019:9</c:v>
                </c:pt>
                <c:pt idx="117">
                  <c:v>2019:10</c:v>
                </c:pt>
                <c:pt idx="118">
                  <c:v>2019:11</c:v>
                </c:pt>
                <c:pt idx="119">
                  <c:v>2019:12</c:v>
                </c:pt>
                <c:pt idx="120">
                  <c:v>2020:1</c:v>
                </c:pt>
                <c:pt idx="121">
                  <c:v>2020:2</c:v>
                </c:pt>
                <c:pt idx="122">
                  <c:v>2020:3</c:v>
                </c:pt>
                <c:pt idx="123">
                  <c:v>2020:4</c:v>
                </c:pt>
                <c:pt idx="124">
                  <c:v>2020:5</c:v>
                </c:pt>
                <c:pt idx="125">
                  <c:v>2020:6</c:v>
                </c:pt>
                <c:pt idx="126">
                  <c:v>2020:7</c:v>
                </c:pt>
                <c:pt idx="127">
                  <c:v>2020:8</c:v>
                </c:pt>
                <c:pt idx="128">
                  <c:v>2020:9</c:v>
                </c:pt>
                <c:pt idx="129">
                  <c:v>2020:10</c:v>
                </c:pt>
                <c:pt idx="130">
                  <c:v>2020:11</c:v>
                </c:pt>
                <c:pt idx="131">
                  <c:v>2020:12</c:v>
                </c:pt>
                <c:pt idx="132">
                  <c:v>2021:1</c:v>
                </c:pt>
                <c:pt idx="133">
                  <c:v>2021:2</c:v>
                </c:pt>
                <c:pt idx="134">
                  <c:v>2021:3</c:v>
                </c:pt>
                <c:pt idx="135">
                  <c:v>2021:4</c:v>
                </c:pt>
                <c:pt idx="136">
                  <c:v>2021:5</c:v>
                </c:pt>
                <c:pt idx="137">
                  <c:v>2021:6</c:v>
                </c:pt>
                <c:pt idx="138">
                  <c:v>2021:7</c:v>
                </c:pt>
                <c:pt idx="139">
                  <c:v>2021:8</c:v>
                </c:pt>
                <c:pt idx="140">
                  <c:v>2021:9</c:v>
                </c:pt>
                <c:pt idx="141">
                  <c:v>2021:10</c:v>
                </c:pt>
                <c:pt idx="142">
                  <c:v>2021:11</c:v>
                </c:pt>
                <c:pt idx="143">
                  <c:v>2021:12</c:v>
                </c:pt>
                <c:pt idx="144">
                  <c:v>2022:1</c:v>
                </c:pt>
                <c:pt idx="145">
                  <c:v>2022:2</c:v>
                </c:pt>
              </c:strCache>
            </c:strRef>
          </c:cat>
          <c:val>
            <c:numRef>
              <c:f>Parents!$D$2:$D$147</c:f>
              <c:numCache>
                <c:formatCode>General</c:formatCode>
                <c:ptCount val="146"/>
                <c:pt idx="0">
                  <c:v>0.74258054091147796</c:v>
                </c:pt>
                <c:pt idx="1">
                  <c:v>0.74277931119829099</c:v>
                </c:pt>
                <c:pt idx="2">
                  <c:v>0.74558916409523202</c:v>
                </c:pt>
                <c:pt idx="3">
                  <c:v>0.74890644865605704</c:v>
                </c:pt>
                <c:pt idx="4">
                  <c:v>0.75469770776923395</c:v>
                </c:pt>
                <c:pt idx="5">
                  <c:v>0.75588076927152104</c:v>
                </c:pt>
                <c:pt idx="6">
                  <c:v>0.75440200478492603</c:v>
                </c:pt>
                <c:pt idx="7">
                  <c:v>0.74930578246393598</c:v>
                </c:pt>
                <c:pt idx="8">
                  <c:v>0.73716646735457103</c:v>
                </c:pt>
                <c:pt idx="9">
                  <c:v>0.72978231984405895</c:v>
                </c:pt>
                <c:pt idx="10">
                  <c:v>0.72407086301493995</c:v>
                </c:pt>
                <c:pt idx="11">
                  <c:v>0.72504545135264997</c:v>
                </c:pt>
                <c:pt idx="12">
                  <c:v>0.72500923941930095</c:v>
                </c:pt>
                <c:pt idx="13">
                  <c:v>0.72377391061218099</c:v>
                </c:pt>
                <c:pt idx="14">
                  <c:v>0.71962327836166895</c:v>
                </c:pt>
                <c:pt idx="15">
                  <c:v>0.71628321204059298</c:v>
                </c:pt>
                <c:pt idx="16">
                  <c:v>0.712661737909844</c:v>
                </c:pt>
                <c:pt idx="17">
                  <c:v>0.71053975566577499</c:v>
                </c:pt>
                <c:pt idx="18">
                  <c:v>0.71086067630221605</c:v>
                </c:pt>
                <c:pt idx="19">
                  <c:v>0.711955910926514</c:v>
                </c:pt>
                <c:pt idx="20">
                  <c:v>0.71463878196874697</c:v>
                </c:pt>
                <c:pt idx="21">
                  <c:v>0.71527255663300804</c:v>
                </c:pt>
                <c:pt idx="22">
                  <c:v>0.71575998481835801</c:v>
                </c:pt>
                <c:pt idx="23">
                  <c:v>0.71327275032787896</c:v>
                </c:pt>
                <c:pt idx="24">
                  <c:v>0.71044713699887796</c:v>
                </c:pt>
                <c:pt idx="25">
                  <c:v>0.70640576317999204</c:v>
                </c:pt>
                <c:pt idx="26">
                  <c:v>0.69950517524174505</c:v>
                </c:pt>
                <c:pt idx="27">
                  <c:v>0.69716246605660204</c:v>
                </c:pt>
                <c:pt idx="28">
                  <c:v>0.68934746452895002</c:v>
                </c:pt>
                <c:pt idx="29">
                  <c:v>0.682547407196751</c:v>
                </c:pt>
                <c:pt idx="30">
                  <c:v>0.683420958081425</c:v>
                </c:pt>
                <c:pt idx="31">
                  <c:v>0.68556044979374198</c:v>
                </c:pt>
                <c:pt idx="32">
                  <c:v>0.68590113228041605</c:v>
                </c:pt>
                <c:pt idx="33">
                  <c:v>0.692822736695348</c:v>
                </c:pt>
                <c:pt idx="34">
                  <c:v>0.69425349565648597</c:v>
                </c:pt>
                <c:pt idx="35">
                  <c:v>0.69260791573909397</c:v>
                </c:pt>
                <c:pt idx="36">
                  <c:v>0.68789289944410204</c:v>
                </c:pt>
                <c:pt idx="37">
                  <c:v>0.69154647376937495</c:v>
                </c:pt>
                <c:pt idx="38">
                  <c:v>0.69239401033021497</c:v>
                </c:pt>
                <c:pt idx="39">
                  <c:v>0.694090886757041</c:v>
                </c:pt>
                <c:pt idx="40">
                  <c:v>0.69877517633629604</c:v>
                </c:pt>
                <c:pt idx="41">
                  <c:v>0.69791829880655398</c:v>
                </c:pt>
                <c:pt idx="42">
                  <c:v>0.69377083383122595</c:v>
                </c:pt>
                <c:pt idx="43">
                  <c:v>0.691166828436099</c:v>
                </c:pt>
                <c:pt idx="44">
                  <c:v>0.69232883704493997</c:v>
                </c:pt>
                <c:pt idx="45">
                  <c:v>0.69176258177932204</c:v>
                </c:pt>
                <c:pt idx="46">
                  <c:v>0.68990939892105996</c:v>
                </c:pt>
                <c:pt idx="47">
                  <c:v>0.69329875341164005</c:v>
                </c:pt>
                <c:pt idx="48">
                  <c:v>0.70129446735358503</c:v>
                </c:pt>
                <c:pt idx="49">
                  <c:v>0.70030769221613098</c:v>
                </c:pt>
                <c:pt idx="50">
                  <c:v>0.70521934257050101</c:v>
                </c:pt>
                <c:pt idx="51">
                  <c:v>0.70536933175511296</c:v>
                </c:pt>
                <c:pt idx="52">
                  <c:v>0.70990173639285603</c:v>
                </c:pt>
                <c:pt idx="53">
                  <c:v>0.71852312484451197</c:v>
                </c:pt>
                <c:pt idx="54">
                  <c:v>0.72694089232154302</c:v>
                </c:pt>
                <c:pt idx="55">
                  <c:v>0.72948622074038505</c:v>
                </c:pt>
                <c:pt idx="56">
                  <c:v>0.72750762593935403</c:v>
                </c:pt>
                <c:pt idx="57">
                  <c:v>0.72257013985919305</c:v>
                </c:pt>
                <c:pt idx="58">
                  <c:v>0.72467433846634599</c:v>
                </c:pt>
                <c:pt idx="59">
                  <c:v>0.72699430831046497</c:v>
                </c:pt>
                <c:pt idx="60">
                  <c:v>0.72901560574394297</c:v>
                </c:pt>
                <c:pt idx="61">
                  <c:v>0.730310761444388</c:v>
                </c:pt>
                <c:pt idx="62">
                  <c:v>0.731195570491318</c:v>
                </c:pt>
                <c:pt idx="63">
                  <c:v>0.72477304547180799</c:v>
                </c:pt>
                <c:pt idx="64">
                  <c:v>0.71725087569627899</c:v>
                </c:pt>
                <c:pt idx="65">
                  <c:v>0.70905364131773296</c:v>
                </c:pt>
                <c:pt idx="66">
                  <c:v>0.70363590258338804</c:v>
                </c:pt>
                <c:pt idx="67">
                  <c:v>0.70203371670318504</c:v>
                </c:pt>
                <c:pt idx="68">
                  <c:v>0.70471973874388505</c:v>
                </c:pt>
                <c:pt idx="69">
                  <c:v>0.71133405982848197</c:v>
                </c:pt>
                <c:pt idx="70">
                  <c:v>0.71420569540537104</c:v>
                </c:pt>
                <c:pt idx="71">
                  <c:v>0.71546494841292696</c:v>
                </c:pt>
                <c:pt idx="72">
                  <c:v>0.71686245718610098</c:v>
                </c:pt>
                <c:pt idx="73">
                  <c:v>0.72025285737310496</c:v>
                </c:pt>
                <c:pt idx="74">
                  <c:v>0.72450277129010998</c:v>
                </c:pt>
                <c:pt idx="75">
                  <c:v>0.72914240512394901</c:v>
                </c:pt>
                <c:pt idx="76">
                  <c:v>0.73247709810028105</c:v>
                </c:pt>
                <c:pt idx="77">
                  <c:v>0.73456737008597905</c:v>
                </c:pt>
                <c:pt idx="78">
                  <c:v>0.73238634724915197</c:v>
                </c:pt>
                <c:pt idx="79">
                  <c:v>0.73171678115341499</c:v>
                </c:pt>
                <c:pt idx="80">
                  <c:v>0.72894777379682096</c:v>
                </c:pt>
                <c:pt idx="81">
                  <c:v>0.72758196640538697</c:v>
                </c:pt>
                <c:pt idx="82">
                  <c:v>0.72347427441039602</c:v>
                </c:pt>
                <c:pt idx="83">
                  <c:v>0.71963576952216002</c:v>
                </c:pt>
                <c:pt idx="84">
                  <c:v>0.71498822537511997</c:v>
                </c:pt>
                <c:pt idx="85">
                  <c:v>0.70878473843437295</c:v>
                </c:pt>
                <c:pt idx="86">
                  <c:v>0.70461576953677996</c:v>
                </c:pt>
                <c:pt idx="87">
                  <c:v>0.70289077626317298</c:v>
                </c:pt>
                <c:pt idx="88">
                  <c:v>0.69954258475328601</c:v>
                </c:pt>
                <c:pt idx="89">
                  <c:v>0.70036169280328997</c:v>
                </c:pt>
                <c:pt idx="90">
                  <c:v>0.70108385688291197</c:v>
                </c:pt>
                <c:pt idx="91">
                  <c:v>0.70098783516409902</c:v>
                </c:pt>
                <c:pt idx="92">
                  <c:v>0.70012382280594798</c:v>
                </c:pt>
                <c:pt idx="93">
                  <c:v>0.696803890338896</c:v>
                </c:pt>
                <c:pt idx="94">
                  <c:v>0.69587408744116896</c:v>
                </c:pt>
                <c:pt idx="95">
                  <c:v>0.69483032892482699</c:v>
                </c:pt>
                <c:pt idx="96">
                  <c:v>0.69423043849723198</c:v>
                </c:pt>
                <c:pt idx="97">
                  <c:v>0.694768474424309</c:v>
                </c:pt>
                <c:pt idx="98">
                  <c:v>0.69227229375582999</c:v>
                </c:pt>
                <c:pt idx="99">
                  <c:v>0.69104072885539902</c:v>
                </c:pt>
                <c:pt idx="100">
                  <c:v>0.69125108461667895</c:v>
                </c:pt>
                <c:pt idx="101">
                  <c:v>0.68997814618127495</c:v>
                </c:pt>
                <c:pt idx="102">
                  <c:v>0.69032524262154504</c:v>
                </c:pt>
                <c:pt idx="103">
                  <c:v>0.69164753409785595</c:v>
                </c:pt>
                <c:pt idx="104">
                  <c:v>0.69376139369112899</c:v>
                </c:pt>
                <c:pt idx="105">
                  <c:v>0.69662137842719896</c:v>
                </c:pt>
                <c:pt idx="106">
                  <c:v>0.69950963673356703</c:v>
                </c:pt>
                <c:pt idx="107">
                  <c:v>0.69977450563737398</c:v>
                </c:pt>
                <c:pt idx="108">
                  <c:v>0.70404292204816499</c:v>
                </c:pt>
                <c:pt idx="109">
                  <c:v>0.70539740272700602</c:v>
                </c:pt>
                <c:pt idx="110">
                  <c:v>0.70331810236877101</c:v>
                </c:pt>
                <c:pt idx="111">
                  <c:v>0.70408293081361295</c:v>
                </c:pt>
                <c:pt idx="112">
                  <c:v>0.707733584117899</c:v>
                </c:pt>
                <c:pt idx="113">
                  <c:v>0.70785762907500405</c:v>
                </c:pt>
                <c:pt idx="114">
                  <c:v>0.71008959175831898</c:v>
                </c:pt>
                <c:pt idx="115">
                  <c:v>0.70833542095236701</c:v>
                </c:pt>
                <c:pt idx="116">
                  <c:v>0.70660112814462706</c:v>
                </c:pt>
                <c:pt idx="117">
                  <c:v>0.70658030712347497</c:v>
                </c:pt>
                <c:pt idx="118">
                  <c:v>0.70908580364269502</c:v>
                </c:pt>
                <c:pt idx="119">
                  <c:v>0.71334348474130804</c:v>
                </c:pt>
                <c:pt idx="120">
                  <c:v>0.71299273829467602</c:v>
                </c:pt>
                <c:pt idx="121">
                  <c:v>0.71428882709374297</c:v>
                </c:pt>
                <c:pt idx="122">
                  <c:v>0.71877075869023399</c:v>
                </c:pt>
                <c:pt idx="123">
                  <c:v>0.72146032809107796</c:v>
                </c:pt>
                <c:pt idx="124">
                  <c:v>0.72141241402811296</c:v>
                </c:pt>
                <c:pt idx="125">
                  <c:v>0.72639621721162495</c:v>
                </c:pt>
                <c:pt idx="126">
                  <c:v>0.72266033204927305</c:v>
                </c:pt>
                <c:pt idx="127">
                  <c:v>0.72072094946086496</c:v>
                </c:pt>
                <c:pt idx="128">
                  <c:v>0.71956642106686697</c:v>
                </c:pt>
                <c:pt idx="129">
                  <c:v>0.71910652716878798</c:v>
                </c:pt>
                <c:pt idx="130">
                  <c:v>0.71494701574188901</c:v>
                </c:pt>
                <c:pt idx="131">
                  <c:v>0.71124423153654304</c:v>
                </c:pt>
                <c:pt idx="132">
                  <c:v>0.711744706415392</c:v>
                </c:pt>
                <c:pt idx="133">
                  <c:v>0.71170059064653501</c:v>
                </c:pt>
                <c:pt idx="134">
                  <c:v>0.71287093012365399</c:v>
                </c:pt>
                <c:pt idx="135">
                  <c:v>0.71438594128831501</c:v>
                </c:pt>
                <c:pt idx="136">
                  <c:v>0.71749492307549301</c:v>
                </c:pt>
                <c:pt idx="137">
                  <c:v>0.71870521522611697</c:v>
                </c:pt>
                <c:pt idx="138">
                  <c:v>0.72641241982708904</c:v>
                </c:pt>
                <c:pt idx="139">
                  <c:v>0.73481148283571796</c:v>
                </c:pt>
                <c:pt idx="140">
                  <c:v>0.74013171471861705</c:v>
                </c:pt>
                <c:pt idx="141">
                  <c:v>0.743959093407636</c:v>
                </c:pt>
                <c:pt idx="142">
                  <c:v>0.74687904889001799</c:v>
                </c:pt>
                <c:pt idx="143">
                  <c:v>0.74975066919224997</c:v>
                </c:pt>
                <c:pt idx="144">
                  <c:v>0.74920266767195998</c:v>
                </c:pt>
                <c:pt idx="145">
                  <c:v>0.747552408616038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A20-48CA-AA8F-6049B8472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27395552"/>
        <c:axId val="827395880"/>
      </c:lineChart>
      <c:catAx>
        <c:axId val="8273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395880"/>
        <c:crosses val="autoZero"/>
        <c:auto val="1"/>
        <c:lblAlgn val="ctr"/>
        <c:lblOffset val="100"/>
        <c:noMultiLvlLbl val="0"/>
      </c:catAx>
      <c:valAx>
        <c:axId val="827395880"/>
        <c:scaling>
          <c:orientation val="minMax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395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Gender!$C$1:$C$2</c:f>
              <c:strCache>
                <c:ptCount val="2"/>
                <c:pt idx="0">
                  <c:v>Men</c:v>
                </c:pt>
                <c:pt idx="1">
                  <c:v>74.4%</c:v>
                </c:pt>
              </c:strCache>
            </c:strRef>
          </c:tx>
          <c:spPr>
            <a:ln w="4445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Gender!$B$3:$B$328</c:f>
              <c:numCache>
                <c:formatCode>General</c:formatCode>
                <c:ptCount val="326"/>
                <c:pt idx="0">
                  <c:v>1995</c:v>
                </c:pt>
                <c:pt idx="12">
                  <c:v>1996</c:v>
                </c:pt>
                <c:pt idx="24">
                  <c:v>1997</c:v>
                </c:pt>
                <c:pt idx="36">
                  <c:v>1998</c:v>
                </c:pt>
                <c:pt idx="48">
                  <c:v>1999</c:v>
                </c:pt>
                <c:pt idx="60">
                  <c:v>2000</c:v>
                </c:pt>
                <c:pt idx="72">
                  <c:v>2001</c:v>
                </c:pt>
                <c:pt idx="84">
                  <c:v>2002</c:v>
                </c:pt>
                <c:pt idx="96">
                  <c:v>2003</c:v>
                </c:pt>
                <c:pt idx="108">
                  <c:v>2004</c:v>
                </c:pt>
                <c:pt idx="120">
                  <c:v>2005</c:v>
                </c:pt>
                <c:pt idx="132">
                  <c:v>2006</c:v>
                </c:pt>
                <c:pt idx="144">
                  <c:v>2007</c:v>
                </c:pt>
                <c:pt idx="156">
                  <c:v>2008</c:v>
                </c:pt>
                <c:pt idx="168">
                  <c:v>2009</c:v>
                </c:pt>
                <c:pt idx="180">
                  <c:v>2010</c:v>
                </c:pt>
                <c:pt idx="192">
                  <c:v>2011</c:v>
                </c:pt>
                <c:pt idx="204">
                  <c:v>2012</c:v>
                </c:pt>
                <c:pt idx="216">
                  <c:v>2013</c:v>
                </c:pt>
                <c:pt idx="228">
                  <c:v>2014</c:v>
                </c:pt>
                <c:pt idx="240">
                  <c:v>2015</c:v>
                </c:pt>
                <c:pt idx="252">
                  <c:v>2016</c:v>
                </c:pt>
                <c:pt idx="264">
                  <c:v>2017</c:v>
                </c:pt>
                <c:pt idx="276">
                  <c:v>2018</c:v>
                </c:pt>
                <c:pt idx="288">
                  <c:v>2019</c:v>
                </c:pt>
                <c:pt idx="300">
                  <c:v>2020</c:v>
                </c:pt>
                <c:pt idx="312">
                  <c:v>2021</c:v>
                </c:pt>
                <c:pt idx="323">
                  <c:v>2022</c:v>
                </c:pt>
              </c:numCache>
            </c:numRef>
          </c:cat>
          <c:val>
            <c:numRef>
              <c:f>Gender!$C$3:$C$328</c:f>
              <c:numCache>
                <c:formatCode>0.0%</c:formatCode>
                <c:ptCount val="326"/>
                <c:pt idx="0">
                  <c:v>0.746</c:v>
                </c:pt>
                <c:pt idx="1">
                  <c:v>0.745</c:v>
                </c:pt>
                <c:pt idx="2">
                  <c:v>0.74399999999999999</c:v>
                </c:pt>
                <c:pt idx="3">
                  <c:v>0.74099999999999999</c:v>
                </c:pt>
                <c:pt idx="4">
                  <c:v>0.74</c:v>
                </c:pt>
                <c:pt idx="5">
                  <c:v>0.73899999999999999</c:v>
                </c:pt>
                <c:pt idx="6">
                  <c:v>0.73799999999999999</c:v>
                </c:pt>
                <c:pt idx="7">
                  <c:v>0.73599999999999999</c:v>
                </c:pt>
                <c:pt idx="8">
                  <c:v>0.73099999999999998</c:v>
                </c:pt>
                <c:pt idx="9">
                  <c:v>0.72699999999999998</c:v>
                </c:pt>
                <c:pt idx="10">
                  <c:v>0.72499999999999998</c:v>
                </c:pt>
                <c:pt idx="11">
                  <c:v>0.72399999999999998</c:v>
                </c:pt>
                <c:pt idx="12">
                  <c:v>0.72299999999999998</c:v>
                </c:pt>
                <c:pt idx="13">
                  <c:v>0.72199999999999998</c:v>
                </c:pt>
                <c:pt idx="14">
                  <c:v>0.71899999999999997</c:v>
                </c:pt>
                <c:pt idx="15">
                  <c:v>0.71799999999999997</c:v>
                </c:pt>
                <c:pt idx="16">
                  <c:v>0.71799999999999997</c:v>
                </c:pt>
                <c:pt idx="17">
                  <c:v>0.71799999999999997</c:v>
                </c:pt>
                <c:pt idx="18">
                  <c:v>0.71799999999999997</c:v>
                </c:pt>
                <c:pt idx="19">
                  <c:v>0.72</c:v>
                </c:pt>
                <c:pt idx="20">
                  <c:v>0.72199999999999998</c:v>
                </c:pt>
                <c:pt idx="21">
                  <c:v>0.72299999999999998</c:v>
                </c:pt>
                <c:pt idx="22">
                  <c:v>0.72199999999999998</c:v>
                </c:pt>
                <c:pt idx="23">
                  <c:v>0.71799999999999997</c:v>
                </c:pt>
                <c:pt idx="24">
                  <c:v>0.71499999999999997</c:v>
                </c:pt>
                <c:pt idx="25">
                  <c:v>0.71399999999999997</c:v>
                </c:pt>
                <c:pt idx="26">
                  <c:v>0.71499999999999997</c:v>
                </c:pt>
                <c:pt idx="27">
                  <c:v>0.71599999999999997</c:v>
                </c:pt>
                <c:pt idx="28">
                  <c:v>0.71899999999999997</c:v>
                </c:pt>
                <c:pt idx="29">
                  <c:v>0.71899999999999997</c:v>
                </c:pt>
                <c:pt idx="30">
                  <c:v>0.72</c:v>
                </c:pt>
                <c:pt idx="31">
                  <c:v>0.72099999999999997</c:v>
                </c:pt>
                <c:pt idx="32">
                  <c:v>0.72099999999999997</c:v>
                </c:pt>
                <c:pt idx="33">
                  <c:v>0.71899999999999997</c:v>
                </c:pt>
                <c:pt idx="34">
                  <c:v>0.71799999999999997</c:v>
                </c:pt>
                <c:pt idx="35">
                  <c:v>0.71699999999999997</c:v>
                </c:pt>
                <c:pt idx="36">
                  <c:v>0.71899999999999997</c:v>
                </c:pt>
                <c:pt idx="37">
                  <c:v>0.72</c:v>
                </c:pt>
                <c:pt idx="38">
                  <c:v>0.72099999999999997</c:v>
                </c:pt>
                <c:pt idx="39">
                  <c:v>0.72299999999999998</c:v>
                </c:pt>
                <c:pt idx="40">
                  <c:v>0.72199999999999998</c:v>
                </c:pt>
                <c:pt idx="41">
                  <c:v>0.72099999999999997</c:v>
                </c:pt>
                <c:pt idx="42">
                  <c:v>0.72</c:v>
                </c:pt>
                <c:pt idx="43">
                  <c:v>0.71799999999999997</c:v>
                </c:pt>
                <c:pt idx="44">
                  <c:v>0.72</c:v>
                </c:pt>
                <c:pt idx="45">
                  <c:v>0.72099999999999997</c:v>
                </c:pt>
                <c:pt idx="46">
                  <c:v>0.72199999999999998</c:v>
                </c:pt>
                <c:pt idx="47">
                  <c:v>0.72599999999999998</c:v>
                </c:pt>
                <c:pt idx="48">
                  <c:v>0.72899999999999998</c:v>
                </c:pt>
                <c:pt idx="49">
                  <c:v>0.73099999999999998</c:v>
                </c:pt>
                <c:pt idx="50">
                  <c:v>0.73</c:v>
                </c:pt>
                <c:pt idx="51">
                  <c:v>0.72899999999999998</c:v>
                </c:pt>
                <c:pt idx="52">
                  <c:v>0.72799999999999998</c:v>
                </c:pt>
                <c:pt idx="53">
                  <c:v>0.72799999999999998</c:v>
                </c:pt>
                <c:pt idx="54">
                  <c:v>0.73</c:v>
                </c:pt>
                <c:pt idx="55">
                  <c:v>0.73</c:v>
                </c:pt>
                <c:pt idx="56">
                  <c:v>0.73099999999999998</c:v>
                </c:pt>
                <c:pt idx="57">
                  <c:v>0.73399999999999999</c:v>
                </c:pt>
                <c:pt idx="58">
                  <c:v>0.73799999999999999</c:v>
                </c:pt>
                <c:pt idx="59">
                  <c:v>0.73899999999999999</c:v>
                </c:pt>
                <c:pt idx="60">
                  <c:v>0.73699999999999999</c:v>
                </c:pt>
                <c:pt idx="61">
                  <c:v>0.73599999999999999</c:v>
                </c:pt>
                <c:pt idx="62">
                  <c:v>0.73699999999999999</c:v>
                </c:pt>
                <c:pt idx="63">
                  <c:v>0.74</c:v>
                </c:pt>
                <c:pt idx="64">
                  <c:v>0.74099999999999999</c:v>
                </c:pt>
                <c:pt idx="65">
                  <c:v>0.74299999999999999</c:v>
                </c:pt>
                <c:pt idx="66">
                  <c:v>0.74099999999999999</c:v>
                </c:pt>
                <c:pt idx="67">
                  <c:v>0.74099999999999999</c:v>
                </c:pt>
                <c:pt idx="68">
                  <c:v>0.73899999999999999</c:v>
                </c:pt>
                <c:pt idx="69">
                  <c:v>0.73699999999999999</c:v>
                </c:pt>
                <c:pt idx="70">
                  <c:v>0.73399999999999999</c:v>
                </c:pt>
                <c:pt idx="71">
                  <c:v>0.73199999999999998</c:v>
                </c:pt>
                <c:pt idx="72">
                  <c:v>0.73099999999999998</c:v>
                </c:pt>
                <c:pt idx="73">
                  <c:v>0.72899999999999998</c:v>
                </c:pt>
                <c:pt idx="74">
                  <c:v>0.72399999999999998</c:v>
                </c:pt>
                <c:pt idx="75">
                  <c:v>0.72099999999999997</c:v>
                </c:pt>
                <c:pt idx="76">
                  <c:v>0.71799999999999997</c:v>
                </c:pt>
                <c:pt idx="77">
                  <c:v>0.71499999999999997</c:v>
                </c:pt>
                <c:pt idx="78">
                  <c:v>0.71</c:v>
                </c:pt>
                <c:pt idx="79">
                  <c:v>0.70299999999999996</c:v>
                </c:pt>
                <c:pt idx="80">
                  <c:v>0.69899999999999995</c:v>
                </c:pt>
                <c:pt idx="81">
                  <c:v>0.69499999999999995</c:v>
                </c:pt>
                <c:pt idx="82">
                  <c:v>0.69399999999999995</c:v>
                </c:pt>
                <c:pt idx="83">
                  <c:v>0.69499999999999995</c:v>
                </c:pt>
                <c:pt idx="84">
                  <c:v>0.69399999999999995</c:v>
                </c:pt>
                <c:pt idx="85">
                  <c:v>0.69699999999999995</c:v>
                </c:pt>
                <c:pt idx="86">
                  <c:v>0.69899999999999995</c:v>
                </c:pt>
                <c:pt idx="87">
                  <c:v>0.69799999999999995</c:v>
                </c:pt>
                <c:pt idx="88">
                  <c:v>0.69799999999999995</c:v>
                </c:pt>
                <c:pt idx="89">
                  <c:v>0.69699999999999995</c:v>
                </c:pt>
                <c:pt idx="90">
                  <c:v>0.69799999999999995</c:v>
                </c:pt>
                <c:pt idx="91">
                  <c:v>0.7</c:v>
                </c:pt>
                <c:pt idx="92">
                  <c:v>0.69799999999999995</c:v>
                </c:pt>
                <c:pt idx="93">
                  <c:v>0.69899999999999995</c:v>
                </c:pt>
                <c:pt idx="94">
                  <c:v>0.69899999999999995</c:v>
                </c:pt>
                <c:pt idx="95">
                  <c:v>0.69699999999999995</c:v>
                </c:pt>
                <c:pt idx="96">
                  <c:v>0.69599999999999995</c:v>
                </c:pt>
                <c:pt idx="97">
                  <c:v>0.69199999999999995</c:v>
                </c:pt>
                <c:pt idx="98">
                  <c:v>0.69199999999999995</c:v>
                </c:pt>
                <c:pt idx="99">
                  <c:v>0.69</c:v>
                </c:pt>
                <c:pt idx="100">
                  <c:v>0.69199999999999995</c:v>
                </c:pt>
                <c:pt idx="101">
                  <c:v>0.69399999999999995</c:v>
                </c:pt>
                <c:pt idx="102">
                  <c:v>0.69699999999999995</c:v>
                </c:pt>
                <c:pt idx="103">
                  <c:v>0.70199999999999996</c:v>
                </c:pt>
                <c:pt idx="104">
                  <c:v>0.70699999999999996</c:v>
                </c:pt>
                <c:pt idx="105">
                  <c:v>0.70799999999999996</c:v>
                </c:pt>
                <c:pt idx="106">
                  <c:v>0.70699999999999996</c:v>
                </c:pt>
                <c:pt idx="107">
                  <c:v>0.70699999999999996</c:v>
                </c:pt>
                <c:pt idx="108">
                  <c:v>0.70899999999999996</c:v>
                </c:pt>
                <c:pt idx="109">
                  <c:v>0.71</c:v>
                </c:pt>
                <c:pt idx="110">
                  <c:v>0.71</c:v>
                </c:pt>
                <c:pt idx="111">
                  <c:v>0.71</c:v>
                </c:pt>
                <c:pt idx="112">
                  <c:v>0.70799999999999996</c:v>
                </c:pt>
                <c:pt idx="113">
                  <c:v>0.70699999999999996</c:v>
                </c:pt>
                <c:pt idx="114">
                  <c:v>0.70699999999999996</c:v>
                </c:pt>
                <c:pt idx="115">
                  <c:v>0.70699999999999996</c:v>
                </c:pt>
                <c:pt idx="116">
                  <c:v>0.70599999999999996</c:v>
                </c:pt>
                <c:pt idx="117">
                  <c:v>0.70599999999999996</c:v>
                </c:pt>
                <c:pt idx="118">
                  <c:v>0.70699999999999996</c:v>
                </c:pt>
                <c:pt idx="119">
                  <c:v>0.70499999999999996</c:v>
                </c:pt>
                <c:pt idx="120">
                  <c:v>0.70599999999999996</c:v>
                </c:pt>
                <c:pt idx="121">
                  <c:v>0.70599999999999996</c:v>
                </c:pt>
                <c:pt idx="122">
                  <c:v>0.70699999999999996</c:v>
                </c:pt>
                <c:pt idx="123">
                  <c:v>0.70799999999999996</c:v>
                </c:pt>
                <c:pt idx="124">
                  <c:v>0.71</c:v>
                </c:pt>
                <c:pt idx="125">
                  <c:v>0.71099999999999997</c:v>
                </c:pt>
                <c:pt idx="126">
                  <c:v>0.71099999999999997</c:v>
                </c:pt>
                <c:pt idx="127">
                  <c:v>0.71</c:v>
                </c:pt>
                <c:pt idx="128">
                  <c:v>0.71</c:v>
                </c:pt>
                <c:pt idx="129">
                  <c:v>0.71099999999999997</c:v>
                </c:pt>
                <c:pt idx="130">
                  <c:v>0.71399999999999997</c:v>
                </c:pt>
                <c:pt idx="131">
                  <c:v>0.71799999999999997</c:v>
                </c:pt>
                <c:pt idx="132">
                  <c:v>0.71799999999999997</c:v>
                </c:pt>
                <c:pt idx="133">
                  <c:v>0.71899999999999997</c:v>
                </c:pt>
                <c:pt idx="134">
                  <c:v>0.71799999999999997</c:v>
                </c:pt>
                <c:pt idx="135">
                  <c:v>0.71499999999999997</c:v>
                </c:pt>
                <c:pt idx="136">
                  <c:v>0.71099999999999997</c:v>
                </c:pt>
                <c:pt idx="137">
                  <c:v>0.70699999999999996</c:v>
                </c:pt>
                <c:pt idx="138">
                  <c:v>0.70599999999999996</c:v>
                </c:pt>
                <c:pt idx="139">
                  <c:v>0.70599999999999996</c:v>
                </c:pt>
                <c:pt idx="140">
                  <c:v>0.70699999999999996</c:v>
                </c:pt>
                <c:pt idx="141">
                  <c:v>0.70899999999999996</c:v>
                </c:pt>
                <c:pt idx="142">
                  <c:v>0.70799999999999996</c:v>
                </c:pt>
                <c:pt idx="143">
                  <c:v>0.70899999999999996</c:v>
                </c:pt>
                <c:pt idx="144">
                  <c:v>0.71199999999999997</c:v>
                </c:pt>
                <c:pt idx="145">
                  <c:v>0.71499999999999997</c:v>
                </c:pt>
                <c:pt idx="146">
                  <c:v>0.71899999999999997</c:v>
                </c:pt>
                <c:pt idx="147">
                  <c:v>0.72199999999999998</c:v>
                </c:pt>
                <c:pt idx="148">
                  <c:v>0.72299999999999998</c:v>
                </c:pt>
                <c:pt idx="149">
                  <c:v>0.72599999999999998</c:v>
                </c:pt>
                <c:pt idx="150">
                  <c:v>0.72199999999999998</c:v>
                </c:pt>
                <c:pt idx="151">
                  <c:v>0.71799999999999997</c:v>
                </c:pt>
                <c:pt idx="152">
                  <c:v>0.71599999999999997</c:v>
                </c:pt>
                <c:pt idx="153">
                  <c:v>0.71399999999999997</c:v>
                </c:pt>
                <c:pt idx="154">
                  <c:v>0.71499999999999997</c:v>
                </c:pt>
                <c:pt idx="155">
                  <c:v>0.71299999999999997</c:v>
                </c:pt>
                <c:pt idx="156">
                  <c:v>0.71099999999999997</c:v>
                </c:pt>
                <c:pt idx="157">
                  <c:v>0.70799999999999996</c:v>
                </c:pt>
                <c:pt idx="158">
                  <c:v>0.70699999999999996</c:v>
                </c:pt>
                <c:pt idx="159">
                  <c:v>0.70599999999999996</c:v>
                </c:pt>
                <c:pt idx="160">
                  <c:v>0.70499999999999996</c:v>
                </c:pt>
                <c:pt idx="161">
                  <c:v>0.70599999999999996</c:v>
                </c:pt>
                <c:pt idx="162">
                  <c:v>0.70799999999999996</c:v>
                </c:pt>
                <c:pt idx="163">
                  <c:v>0.70799999999999996</c:v>
                </c:pt>
                <c:pt idx="164">
                  <c:v>0.70699999999999996</c:v>
                </c:pt>
                <c:pt idx="165">
                  <c:v>0.70699999999999996</c:v>
                </c:pt>
                <c:pt idx="166">
                  <c:v>0.70299999999999996</c:v>
                </c:pt>
                <c:pt idx="167">
                  <c:v>0.70199999999999996</c:v>
                </c:pt>
                <c:pt idx="168">
                  <c:v>0.70199999999999996</c:v>
                </c:pt>
                <c:pt idx="169">
                  <c:v>0.70099999999999996</c:v>
                </c:pt>
                <c:pt idx="170">
                  <c:v>0.70199999999999996</c:v>
                </c:pt>
                <c:pt idx="171">
                  <c:v>0.70199999999999996</c:v>
                </c:pt>
                <c:pt idx="172">
                  <c:v>0.70199999999999996</c:v>
                </c:pt>
                <c:pt idx="173">
                  <c:v>0.69899999999999995</c:v>
                </c:pt>
                <c:pt idx="174">
                  <c:v>0.69699999999999995</c:v>
                </c:pt>
                <c:pt idx="175">
                  <c:v>0.69499999999999995</c:v>
                </c:pt>
                <c:pt idx="176">
                  <c:v>0.69599999999999995</c:v>
                </c:pt>
                <c:pt idx="177">
                  <c:v>0.69199999999999995</c:v>
                </c:pt>
                <c:pt idx="178">
                  <c:v>0.68899999999999995</c:v>
                </c:pt>
                <c:pt idx="179">
                  <c:v>0.68600000000000005</c:v>
                </c:pt>
                <c:pt idx="180">
                  <c:v>0.68100000000000005</c:v>
                </c:pt>
                <c:pt idx="181">
                  <c:v>0.68300000000000005</c:v>
                </c:pt>
                <c:pt idx="182">
                  <c:v>0.68100000000000005</c:v>
                </c:pt>
                <c:pt idx="183">
                  <c:v>0.68</c:v>
                </c:pt>
                <c:pt idx="184">
                  <c:v>0.68</c:v>
                </c:pt>
                <c:pt idx="185">
                  <c:v>0.68</c:v>
                </c:pt>
                <c:pt idx="186">
                  <c:v>0.67700000000000005</c:v>
                </c:pt>
                <c:pt idx="187">
                  <c:v>0.67300000000000004</c:v>
                </c:pt>
                <c:pt idx="188">
                  <c:v>0.67</c:v>
                </c:pt>
                <c:pt idx="189">
                  <c:v>0.66900000000000004</c:v>
                </c:pt>
                <c:pt idx="190">
                  <c:v>0.67100000000000004</c:v>
                </c:pt>
                <c:pt idx="191">
                  <c:v>0.67400000000000004</c:v>
                </c:pt>
                <c:pt idx="192">
                  <c:v>0.67500000000000004</c:v>
                </c:pt>
                <c:pt idx="193">
                  <c:v>0.67200000000000004</c:v>
                </c:pt>
                <c:pt idx="194">
                  <c:v>0.67</c:v>
                </c:pt>
                <c:pt idx="195">
                  <c:v>0.66700000000000004</c:v>
                </c:pt>
                <c:pt idx="196">
                  <c:v>0.66400000000000003</c:v>
                </c:pt>
                <c:pt idx="197">
                  <c:v>0.66400000000000003</c:v>
                </c:pt>
                <c:pt idx="198">
                  <c:v>0.66800000000000004</c:v>
                </c:pt>
                <c:pt idx="199">
                  <c:v>0.67100000000000004</c:v>
                </c:pt>
                <c:pt idx="200">
                  <c:v>0.67200000000000004</c:v>
                </c:pt>
                <c:pt idx="201">
                  <c:v>0.67200000000000004</c:v>
                </c:pt>
                <c:pt idx="202">
                  <c:v>0.67100000000000004</c:v>
                </c:pt>
                <c:pt idx="203">
                  <c:v>0.67100000000000004</c:v>
                </c:pt>
                <c:pt idx="204">
                  <c:v>0.67</c:v>
                </c:pt>
                <c:pt idx="205">
                  <c:v>0.67100000000000004</c:v>
                </c:pt>
                <c:pt idx="206">
                  <c:v>0.67200000000000004</c:v>
                </c:pt>
                <c:pt idx="207">
                  <c:v>0.67300000000000004</c:v>
                </c:pt>
                <c:pt idx="208">
                  <c:v>0.67600000000000005</c:v>
                </c:pt>
                <c:pt idx="209">
                  <c:v>0.67500000000000004</c:v>
                </c:pt>
                <c:pt idx="210">
                  <c:v>0.67400000000000004</c:v>
                </c:pt>
                <c:pt idx="211">
                  <c:v>0.67300000000000004</c:v>
                </c:pt>
                <c:pt idx="212">
                  <c:v>0.67200000000000004</c:v>
                </c:pt>
                <c:pt idx="213">
                  <c:v>0.67300000000000004</c:v>
                </c:pt>
                <c:pt idx="214">
                  <c:v>0.67200000000000004</c:v>
                </c:pt>
                <c:pt idx="215">
                  <c:v>0.66800000000000004</c:v>
                </c:pt>
                <c:pt idx="216">
                  <c:v>0.66700000000000004</c:v>
                </c:pt>
                <c:pt idx="217">
                  <c:v>0.66300000000000003</c:v>
                </c:pt>
                <c:pt idx="218">
                  <c:v>0.66200000000000003</c:v>
                </c:pt>
                <c:pt idx="219">
                  <c:v>0.66100000000000003</c:v>
                </c:pt>
                <c:pt idx="220">
                  <c:v>0.66200000000000003</c:v>
                </c:pt>
                <c:pt idx="221">
                  <c:v>0.66200000000000003</c:v>
                </c:pt>
                <c:pt idx="222">
                  <c:v>0.66100000000000003</c:v>
                </c:pt>
                <c:pt idx="223">
                  <c:v>0.66100000000000003</c:v>
                </c:pt>
                <c:pt idx="224">
                  <c:v>0.66300000000000003</c:v>
                </c:pt>
                <c:pt idx="225">
                  <c:v>0.66300000000000003</c:v>
                </c:pt>
                <c:pt idx="226">
                  <c:v>0.66300000000000003</c:v>
                </c:pt>
                <c:pt idx="227">
                  <c:v>0.66600000000000004</c:v>
                </c:pt>
                <c:pt idx="228">
                  <c:v>0.66700000000000004</c:v>
                </c:pt>
                <c:pt idx="229">
                  <c:v>0.67</c:v>
                </c:pt>
                <c:pt idx="230">
                  <c:v>0.67300000000000004</c:v>
                </c:pt>
                <c:pt idx="231">
                  <c:v>0.67400000000000004</c:v>
                </c:pt>
                <c:pt idx="232">
                  <c:v>0.67500000000000004</c:v>
                </c:pt>
                <c:pt idx="233">
                  <c:v>0.67800000000000005</c:v>
                </c:pt>
                <c:pt idx="234">
                  <c:v>0.68100000000000005</c:v>
                </c:pt>
                <c:pt idx="235">
                  <c:v>0.68200000000000005</c:v>
                </c:pt>
                <c:pt idx="236">
                  <c:v>0.68400000000000005</c:v>
                </c:pt>
                <c:pt idx="237">
                  <c:v>0.68300000000000005</c:v>
                </c:pt>
                <c:pt idx="238">
                  <c:v>0.68400000000000005</c:v>
                </c:pt>
                <c:pt idx="239">
                  <c:v>0.68300000000000005</c:v>
                </c:pt>
                <c:pt idx="240">
                  <c:v>0.68200000000000005</c:v>
                </c:pt>
                <c:pt idx="241">
                  <c:v>0.68</c:v>
                </c:pt>
                <c:pt idx="242">
                  <c:v>0.67700000000000005</c:v>
                </c:pt>
                <c:pt idx="243">
                  <c:v>0.67600000000000005</c:v>
                </c:pt>
                <c:pt idx="244">
                  <c:v>0.67300000000000004</c:v>
                </c:pt>
                <c:pt idx="245">
                  <c:v>0.67200000000000004</c:v>
                </c:pt>
                <c:pt idx="246">
                  <c:v>0.66900000000000004</c:v>
                </c:pt>
                <c:pt idx="247">
                  <c:v>0.67100000000000004</c:v>
                </c:pt>
                <c:pt idx="248">
                  <c:v>0.67100000000000004</c:v>
                </c:pt>
                <c:pt idx="249">
                  <c:v>0.67400000000000004</c:v>
                </c:pt>
                <c:pt idx="250">
                  <c:v>0.67300000000000004</c:v>
                </c:pt>
                <c:pt idx="251">
                  <c:v>0.67200000000000004</c:v>
                </c:pt>
                <c:pt idx="252">
                  <c:v>0.67</c:v>
                </c:pt>
                <c:pt idx="253">
                  <c:v>0.67</c:v>
                </c:pt>
                <c:pt idx="254">
                  <c:v>0.67</c:v>
                </c:pt>
                <c:pt idx="255">
                  <c:v>0.66900000000000004</c:v>
                </c:pt>
                <c:pt idx="256">
                  <c:v>0.66900000000000004</c:v>
                </c:pt>
                <c:pt idx="257">
                  <c:v>0.66900000000000004</c:v>
                </c:pt>
                <c:pt idx="258">
                  <c:v>0.66900000000000004</c:v>
                </c:pt>
                <c:pt idx="259">
                  <c:v>0.66800000000000004</c:v>
                </c:pt>
                <c:pt idx="260">
                  <c:v>0.66500000000000004</c:v>
                </c:pt>
                <c:pt idx="261">
                  <c:v>0.66500000000000004</c:v>
                </c:pt>
                <c:pt idx="262">
                  <c:v>0.66600000000000004</c:v>
                </c:pt>
                <c:pt idx="263">
                  <c:v>0.66800000000000004</c:v>
                </c:pt>
                <c:pt idx="264">
                  <c:v>0.66800000000000004</c:v>
                </c:pt>
                <c:pt idx="265">
                  <c:v>0.67</c:v>
                </c:pt>
                <c:pt idx="266">
                  <c:v>0.67</c:v>
                </c:pt>
                <c:pt idx="267">
                  <c:v>0.67200000000000004</c:v>
                </c:pt>
                <c:pt idx="268">
                  <c:v>0.67200000000000004</c:v>
                </c:pt>
                <c:pt idx="269">
                  <c:v>0.67200000000000004</c:v>
                </c:pt>
                <c:pt idx="270">
                  <c:v>0.67200000000000004</c:v>
                </c:pt>
                <c:pt idx="271">
                  <c:v>0.67300000000000004</c:v>
                </c:pt>
                <c:pt idx="272">
                  <c:v>0.67500000000000004</c:v>
                </c:pt>
                <c:pt idx="273">
                  <c:v>0.67400000000000004</c:v>
                </c:pt>
                <c:pt idx="274">
                  <c:v>0.67400000000000004</c:v>
                </c:pt>
                <c:pt idx="275">
                  <c:v>0.67200000000000004</c:v>
                </c:pt>
                <c:pt idx="276">
                  <c:v>0.67100000000000004</c:v>
                </c:pt>
                <c:pt idx="277">
                  <c:v>0.67</c:v>
                </c:pt>
                <c:pt idx="278">
                  <c:v>0.67</c:v>
                </c:pt>
                <c:pt idx="279">
                  <c:v>0.67100000000000004</c:v>
                </c:pt>
                <c:pt idx="280">
                  <c:v>0.67</c:v>
                </c:pt>
                <c:pt idx="281">
                  <c:v>0.66800000000000004</c:v>
                </c:pt>
                <c:pt idx="282">
                  <c:v>0.66600000000000004</c:v>
                </c:pt>
                <c:pt idx="283">
                  <c:v>0.66500000000000004</c:v>
                </c:pt>
                <c:pt idx="284">
                  <c:v>0.66500000000000004</c:v>
                </c:pt>
                <c:pt idx="285">
                  <c:v>0.66600000000000004</c:v>
                </c:pt>
                <c:pt idx="286">
                  <c:v>0.66500000000000004</c:v>
                </c:pt>
                <c:pt idx="287">
                  <c:v>0.66600000000000004</c:v>
                </c:pt>
                <c:pt idx="288">
                  <c:v>0.66600000000000004</c:v>
                </c:pt>
                <c:pt idx="289">
                  <c:v>0.66500000000000004</c:v>
                </c:pt>
                <c:pt idx="290">
                  <c:v>0.66500000000000004</c:v>
                </c:pt>
                <c:pt idx="291">
                  <c:v>0.66500000000000004</c:v>
                </c:pt>
                <c:pt idx="292">
                  <c:v>0.66600000000000004</c:v>
                </c:pt>
                <c:pt idx="293">
                  <c:v>0.66600000000000004</c:v>
                </c:pt>
                <c:pt idx="294">
                  <c:v>0.66500000000000004</c:v>
                </c:pt>
                <c:pt idx="295">
                  <c:v>0.66300000000000003</c:v>
                </c:pt>
                <c:pt idx="296">
                  <c:v>0.66100000000000003</c:v>
                </c:pt>
                <c:pt idx="297">
                  <c:v>0.66100000000000003</c:v>
                </c:pt>
                <c:pt idx="298">
                  <c:v>0.66200000000000003</c:v>
                </c:pt>
                <c:pt idx="299">
                  <c:v>0.66400000000000003</c:v>
                </c:pt>
                <c:pt idx="300">
                  <c:v>0.66600000000000004</c:v>
                </c:pt>
                <c:pt idx="301">
                  <c:v>0.66800000000000004</c:v>
                </c:pt>
                <c:pt idx="302">
                  <c:v>0.66900000000000004</c:v>
                </c:pt>
                <c:pt idx="303">
                  <c:v>0.66700000000000004</c:v>
                </c:pt>
                <c:pt idx="304">
                  <c:v>0.66700000000000004</c:v>
                </c:pt>
                <c:pt idx="305">
                  <c:v>0.66800000000000004</c:v>
                </c:pt>
                <c:pt idx="306">
                  <c:v>0.67100000000000004</c:v>
                </c:pt>
                <c:pt idx="307">
                  <c:v>0.67300000000000004</c:v>
                </c:pt>
                <c:pt idx="308">
                  <c:v>0.67300000000000004</c:v>
                </c:pt>
                <c:pt idx="309">
                  <c:v>0.67100000000000004</c:v>
                </c:pt>
                <c:pt idx="310">
                  <c:v>0.66800000000000004</c:v>
                </c:pt>
                <c:pt idx="311">
                  <c:v>0.66600000000000004</c:v>
                </c:pt>
                <c:pt idx="312">
                  <c:v>0.66400000000000003</c:v>
                </c:pt>
                <c:pt idx="313">
                  <c:v>0.66200000000000003</c:v>
                </c:pt>
                <c:pt idx="314">
                  <c:v>0.65900000000000003</c:v>
                </c:pt>
                <c:pt idx="315">
                  <c:v>0.66100000000000003</c:v>
                </c:pt>
                <c:pt idx="316">
                  <c:v>0.66100000000000003</c:v>
                </c:pt>
                <c:pt idx="317">
                  <c:v>0.66</c:v>
                </c:pt>
                <c:pt idx="318">
                  <c:v>0.65700000000000003</c:v>
                </c:pt>
                <c:pt idx="319">
                  <c:v>0.65500000000000003</c:v>
                </c:pt>
                <c:pt idx="320">
                  <c:v>0.65300000000000002</c:v>
                </c:pt>
                <c:pt idx="321">
                  <c:v>0.65400000000000003</c:v>
                </c:pt>
                <c:pt idx="322">
                  <c:v>0.65400000000000003</c:v>
                </c:pt>
                <c:pt idx="323" formatCode="0.00%">
                  <c:v>0.65600000000000003</c:v>
                </c:pt>
                <c:pt idx="324" formatCode="0.00%">
                  <c:v>0.65700000000000003</c:v>
                </c:pt>
                <c:pt idx="325" formatCode="0.00%">
                  <c:v>0.65700000000000003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29-415C-AC38-8E551DC9C7C5}"/>
            </c:ext>
          </c:extLst>
        </c:ser>
        <c:ser>
          <c:idx val="1"/>
          <c:order val="1"/>
          <c:tx>
            <c:strRef>
              <c:f>Gender!$D$1:$D$2</c:f>
              <c:strCache>
                <c:ptCount val="2"/>
                <c:pt idx="0">
                  <c:v>Women</c:v>
                </c:pt>
                <c:pt idx="1">
                  <c:v>61.3%</c:v>
                </c:pt>
              </c:strCache>
            </c:strRef>
          </c:tx>
          <c:spPr>
            <a:ln w="444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Gender!$B$3:$B$328</c:f>
              <c:numCache>
                <c:formatCode>General</c:formatCode>
                <c:ptCount val="326"/>
                <c:pt idx="0">
                  <c:v>1995</c:v>
                </c:pt>
                <c:pt idx="12">
                  <c:v>1996</c:v>
                </c:pt>
                <c:pt idx="24">
                  <c:v>1997</c:v>
                </c:pt>
                <c:pt idx="36">
                  <c:v>1998</c:v>
                </c:pt>
                <c:pt idx="48">
                  <c:v>1999</c:v>
                </c:pt>
                <c:pt idx="60">
                  <c:v>2000</c:v>
                </c:pt>
                <c:pt idx="72">
                  <c:v>2001</c:v>
                </c:pt>
                <c:pt idx="84">
                  <c:v>2002</c:v>
                </c:pt>
                <c:pt idx="96">
                  <c:v>2003</c:v>
                </c:pt>
                <c:pt idx="108">
                  <c:v>2004</c:v>
                </c:pt>
                <c:pt idx="120">
                  <c:v>2005</c:v>
                </c:pt>
                <c:pt idx="132">
                  <c:v>2006</c:v>
                </c:pt>
                <c:pt idx="144">
                  <c:v>2007</c:v>
                </c:pt>
                <c:pt idx="156">
                  <c:v>2008</c:v>
                </c:pt>
                <c:pt idx="168">
                  <c:v>2009</c:v>
                </c:pt>
                <c:pt idx="180">
                  <c:v>2010</c:v>
                </c:pt>
                <c:pt idx="192">
                  <c:v>2011</c:v>
                </c:pt>
                <c:pt idx="204">
                  <c:v>2012</c:v>
                </c:pt>
                <c:pt idx="216">
                  <c:v>2013</c:v>
                </c:pt>
                <c:pt idx="228">
                  <c:v>2014</c:v>
                </c:pt>
                <c:pt idx="240">
                  <c:v>2015</c:v>
                </c:pt>
                <c:pt idx="252">
                  <c:v>2016</c:v>
                </c:pt>
                <c:pt idx="264">
                  <c:v>2017</c:v>
                </c:pt>
                <c:pt idx="276">
                  <c:v>2018</c:v>
                </c:pt>
                <c:pt idx="288">
                  <c:v>2019</c:v>
                </c:pt>
                <c:pt idx="300">
                  <c:v>2020</c:v>
                </c:pt>
                <c:pt idx="312">
                  <c:v>2021</c:v>
                </c:pt>
                <c:pt idx="323">
                  <c:v>2022</c:v>
                </c:pt>
              </c:numCache>
            </c:numRef>
          </c:cat>
          <c:val>
            <c:numRef>
              <c:f>Gender!$D$3:$D$328</c:f>
              <c:numCache>
                <c:formatCode>0.0%</c:formatCode>
                <c:ptCount val="326"/>
                <c:pt idx="0">
                  <c:v>0.61199999999999999</c:v>
                </c:pt>
                <c:pt idx="1">
                  <c:v>0.61199999999999999</c:v>
                </c:pt>
                <c:pt idx="2">
                  <c:v>0.61</c:v>
                </c:pt>
                <c:pt idx="3">
                  <c:v>0.60899999999999999</c:v>
                </c:pt>
                <c:pt idx="4">
                  <c:v>0.60599999999999998</c:v>
                </c:pt>
                <c:pt idx="5">
                  <c:v>0.60099999999999998</c:v>
                </c:pt>
                <c:pt idx="6">
                  <c:v>0.59599999999999997</c:v>
                </c:pt>
                <c:pt idx="7">
                  <c:v>0.59199999999999997</c:v>
                </c:pt>
                <c:pt idx="8">
                  <c:v>0.59299999999999997</c:v>
                </c:pt>
                <c:pt idx="9">
                  <c:v>0.59299999999999997</c:v>
                </c:pt>
                <c:pt idx="10">
                  <c:v>0.59099999999999997</c:v>
                </c:pt>
                <c:pt idx="11">
                  <c:v>0.59399999999999997</c:v>
                </c:pt>
                <c:pt idx="12">
                  <c:v>0.59599999999999997</c:v>
                </c:pt>
                <c:pt idx="13">
                  <c:v>0.59799999999999998</c:v>
                </c:pt>
                <c:pt idx="14">
                  <c:v>0.59699999999999998</c:v>
                </c:pt>
                <c:pt idx="15">
                  <c:v>0.59499999999999997</c:v>
                </c:pt>
                <c:pt idx="16">
                  <c:v>0.59499999999999997</c:v>
                </c:pt>
                <c:pt idx="17">
                  <c:v>0.59699999999999998</c:v>
                </c:pt>
                <c:pt idx="18">
                  <c:v>0.59699999999999998</c:v>
                </c:pt>
                <c:pt idx="19">
                  <c:v>0.59799999999999998</c:v>
                </c:pt>
                <c:pt idx="20">
                  <c:v>0.59799999999999998</c:v>
                </c:pt>
                <c:pt idx="21">
                  <c:v>0.6</c:v>
                </c:pt>
                <c:pt idx="22">
                  <c:v>0.60199999999999998</c:v>
                </c:pt>
                <c:pt idx="23">
                  <c:v>0.59899999999999998</c:v>
                </c:pt>
                <c:pt idx="24">
                  <c:v>0.59899999999999998</c:v>
                </c:pt>
                <c:pt idx="25">
                  <c:v>0.59699999999999998</c:v>
                </c:pt>
                <c:pt idx="26">
                  <c:v>0.6</c:v>
                </c:pt>
                <c:pt idx="27">
                  <c:v>0.59899999999999998</c:v>
                </c:pt>
                <c:pt idx="28">
                  <c:v>0.60099999999999998</c:v>
                </c:pt>
                <c:pt idx="29">
                  <c:v>0.6</c:v>
                </c:pt>
                <c:pt idx="30">
                  <c:v>0.60199999999999998</c:v>
                </c:pt>
                <c:pt idx="31">
                  <c:v>0.60699999999999998</c:v>
                </c:pt>
                <c:pt idx="32">
                  <c:v>0.60899999999999999</c:v>
                </c:pt>
                <c:pt idx="33">
                  <c:v>0.61</c:v>
                </c:pt>
                <c:pt idx="34">
                  <c:v>0.61099999999999999</c:v>
                </c:pt>
                <c:pt idx="35">
                  <c:v>0.61299999999999999</c:v>
                </c:pt>
                <c:pt idx="36">
                  <c:v>0.61599999999999999</c:v>
                </c:pt>
                <c:pt idx="37">
                  <c:v>0.61899999999999999</c:v>
                </c:pt>
                <c:pt idx="38">
                  <c:v>0.62</c:v>
                </c:pt>
                <c:pt idx="39">
                  <c:v>0.623</c:v>
                </c:pt>
                <c:pt idx="40">
                  <c:v>0.623</c:v>
                </c:pt>
                <c:pt idx="41">
                  <c:v>0.626</c:v>
                </c:pt>
                <c:pt idx="42">
                  <c:v>0.63</c:v>
                </c:pt>
                <c:pt idx="43">
                  <c:v>0.63</c:v>
                </c:pt>
                <c:pt idx="44">
                  <c:v>0.63100000000000001</c:v>
                </c:pt>
                <c:pt idx="45">
                  <c:v>0.63100000000000001</c:v>
                </c:pt>
                <c:pt idx="46">
                  <c:v>0.63300000000000001</c:v>
                </c:pt>
                <c:pt idx="47">
                  <c:v>0.63500000000000001</c:v>
                </c:pt>
                <c:pt idx="48">
                  <c:v>0.63400000000000001</c:v>
                </c:pt>
                <c:pt idx="49">
                  <c:v>0.63600000000000001</c:v>
                </c:pt>
                <c:pt idx="50">
                  <c:v>0.63500000000000001</c:v>
                </c:pt>
                <c:pt idx="51">
                  <c:v>0.63500000000000001</c:v>
                </c:pt>
                <c:pt idx="52">
                  <c:v>0.63600000000000001</c:v>
                </c:pt>
                <c:pt idx="53">
                  <c:v>0.63500000000000001</c:v>
                </c:pt>
                <c:pt idx="54">
                  <c:v>0.63500000000000001</c:v>
                </c:pt>
                <c:pt idx="55">
                  <c:v>0.63400000000000001</c:v>
                </c:pt>
                <c:pt idx="56">
                  <c:v>0.63200000000000001</c:v>
                </c:pt>
                <c:pt idx="57">
                  <c:v>0.63100000000000001</c:v>
                </c:pt>
                <c:pt idx="58">
                  <c:v>0.629</c:v>
                </c:pt>
                <c:pt idx="59">
                  <c:v>0.628</c:v>
                </c:pt>
                <c:pt idx="60">
                  <c:v>0.627</c:v>
                </c:pt>
                <c:pt idx="61">
                  <c:v>0.627</c:v>
                </c:pt>
                <c:pt idx="62">
                  <c:v>0.629</c:v>
                </c:pt>
                <c:pt idx="63">
                  <c:v>0.628</c:v>
                </c:pt>
                <c:pt idx="64">
                  <c:v>0.627</c:v>
                </c:pt>
                <c:pt idx="65">
                  <c:v>0.629</c:v>
                </c:pt>
                <c:pt idx="66">
                  <c:v>0.63</c:v>
                </c:pt>
                <c:pt idx="67">
                  <c:v>0.63100000000000001</c:v>
                </c:pt>
                <c:pt idx="68">
                  <c:v>0.63500000000000001</c:v>
                </c:pt>
                <c:pt idx="69">
                  <c:v>0.63600000000000001</c:v>
                </c:pt>
                <c:pt idx="70">
                  <c:v>0.63500000000000001</c:v>
                </c:pt>
                <c:pt idx="71">
                  <c:v>0.63300000000000001</c:v>
                </c:pt>
                <c:pt idx="72">
                  <c:v>0.627</c:v>
                </c:pt>
                <c:pt idx="73">
                  <c:v>0.622</c:v>
                </c:pt>
                <c:pt idx="74">
                  <c:v>0.61799999999999999</c:v>
                </c:pt>
                <c:pt idx="75">
                  <c:v>0.61799999999999999</c:v>
                </c:pt>
                <c:pt idx="76">
                  <c:v>0.61799999999999999</c:v>
                </c:pt>
                <c:pt idx="77">
                  <c:v>0.61799999999999999</c:v>
                </c:pt>
                <c:pt idx="78">
                  <c:v>0.61599999999999999</c:v>
                </c:pt>
                <c:pt idx="79">
                  <c:v>0.61299999999999999</c:v>
                </c:pt>
                <c:pt idx="80">
                  <c:v>0.61199999999999999</c:v>
                </c:pt>
                <c:pt idx="81">
                  <c:v>0.61099999999999999</c:v>
                </c:pt>
                <c:pt idx="82">
                  <c:v>0.61499999999999999</c:v>
                </c:pt>
                <c:pt idx="83">
                  <c:v>0.61699999999999999</c:v>
                </c:pt>
                <c:pt idx="84">
                  <c:v>0.61699999999999999</c:v>
                </c:pt>
                <c:pt idx="85">
                  <c:v>0.61699999999999999</c:v>
                </c:pt>
                <c:pt idx="86">
                  <c:v>0.61499999999999999</c:v>
                </c:pt>
                <c:pt idx="87">
                  <c:v>0.61299999999999999</c:v>
                </c:pt>
                <c:pt idx="88">
                  <c:v>0.61199999999999999</c:v>
                </c:pt>
                <c:pt idx="89">
                  <c:v>0.61</c:v>
                </c:pt>
                <c:pt idx="90">
                  <c:v>0.60799999999999998</c:v>
                </c:pt>
                <c:pt idx="91">
                  <c:v>0.60799999999999998</c:v>
                </c:pt>
                <c:pt idx="92">
                  <c:v>0.60599999999999998</c:v>
                </c:pt>
                <c:pt idx="93">
                  <c:v>0.60599999999999998</c:v>
                </c:pt>
                <c:pt idx="94">
                  <c:v>0.60399999999999998</c:v>
                </c:pt>
                <c:pt idx="95">
                  <c:v>0.60199999999999998</c:v>
                </c:pt>
                <c:pt idx="96">
                  <c:v>0.60199999999999998</c:v>
                </c:pt>
                <c:pt idx="97">
                  <c:v>0.60299999999999998</c:v>
                </c:pt>
                <c:pt idx="98">
                  <c:v>0.60199999999999998</c:v>
                </c:pt>
                <c:pt idx="99">
                  <c:v>0.60099999999999998</c:v>
                </c:pt>
                <c:pt idx="100">
                  <c:v>0.60299999999999998</c:v>
                </c:pt>
                <c:pt idx="101">
                  <c:v>0.60499999999999998</c:v>
                </c:pt>
                <c:pt idx="102">
                  <c:v>0.60699999999999998</c:v>
                </c:pt>
                <c:pt idx="103">
                  <c:v>0.61</c:v>
                </c:pt>
                <c:pt idx="104">
                  <c:v>0.61199999999999999</c:v>
                </c:pt>
                <c:pt idx="105">
                  <c:v>0.60799999999999998</c:v>
                </c:pt>
                <c:pt idx="106">
                  <c:v>0.60599999999999998</c:v>
                </c:pt>
                <c:pt idx="107">
                  <c:v>0.60399999999999998</c:v>
                </c:pt>
                <c:pt idx="108">
                  <c:v>0.60599999999999998</c:v>
                </c:pt>
                <c:pt idx="109">
                  <c:v>0.61</c:v>
                </c:pt>
                <c:pt idx="110">
                  <c:v>0.61299999999999999</c:v>
                </c:pt>
                <c:pt idx="111">
                  <c:v>0.61299999999999999</c:v>
                </c:pt>
                <c:pt idx="112">
                  <c:v>0.60899999999999999</c:v>
                </c:pt>
                <c:pt idx="113">
                  <c:v>0.60699999999999998</c:v>
                </c:pt>
                <c:pt idx="114">
                  <c:v>0.60499999999999998</c:v>
                </c:pt>
                <c:pt idx="115">
                  <c:v>0.60499999999999998</c:v>
                </c:pt>
                <c:pt idx="116">
                  <c:v>0.60599999999999998</c:v>
                </c:pt>
                <c:pt idx="117">
                  <c:v>0.60799999999999998</c:v>
                </c:pt>
                <c:pt idx="118">
                  <c:v>0.61099999999999999</c:v>
                </c:pt>
                <c:pt idx="119">
                  <c:v>0.61399999999999999</c:v>
                </c:pt>
                <c:pt idx="120">
                  <c:v>0.61299999999999999</c:v>
                </c:pt>
                <c:pt idx="121">
                  <c:v>0.61199999999999999</c:v>
                </c:pt>
                <c:pt idx="122">
                  <c:v>0.61299999999999999</c:v>
                </c:pt>
                <c:pt idx="123">
                  <c:v>0.61199999999999999</c:v>
                </c:pt>
                <c:pt idx="124">
                  <c:v>0.61299999999999999</c:v>
                </c:pt>
                <c:pt idx="125">
                  <c:v>0.61399999999999999</c:v>
                </c:pt>
                <c:pt idx="126">
                  <c:v>0.61399999999999999</c:v>
                </c:pt>
                <c:pt idx="127">
                  <c:v>0.61199999999999999</c:v>
                </c:pt>
                <c:pt idx="128">
                  <c:v>0.61299999999999999</c:v>
                </c:pt>
                <c:pt idx="129">
                  <c:v>0.61099999999999999</c:v>
                </c:pt>
                <c:pt idx="130">
                  <c:v>0.61099999999999999</c:v>
                </c:pt>
                <c:pt idx="131">
                  <c:v>0.61199999999999999</c:v>
                </c:pt>
                <c:pt idx="132">
                  <c:v>0.61199999999999999</c:v>
                </c:pt>
                <c:pt idx="133">
                  <c:v>0.61</c:v>
                </c:pt>
                <c:pt idx="134">
                  <c:v>0.61099999999999999</c:v>
                </c:pt>
                <c:pt idx="135">
                  <c:v>0.61299999999999999</c:v>
                </c:pt>
                <c:pt idx="136">
                  <c:v>0.61399999999999999</c:v>
                </c:pt>
                <c:pt idx="137">
                  <c:v>0.61399999999999999</c:v>
                </c:pt>
                <c:pt idx="138">
                  <c:v>0.61699999999999999</c:v>
                </c:pt>
                <c:pt idx="139">
                  <c:v>0.62</c:v>
                </c:pt>
                <c:pt idx="140">
                  <c:v>0.622</c:v>
                </c:pt>
                <c:pt idx="141">
                  <c:v>0.626</c:v>
                </c:pt>
                <c:pt idx="142">
                  <c:v>0.626</c:v>
                </c:pt>
                <c:pt idx="143">
                  <c:v>0.627</c:v>
                </c:pt>
                <c:pt idx="144">
                  <c:v>0.629</c:v>
                </c:pt>
                <c:pt idx="145">
                  <c:v>0.63400000000000001</c:v>
                </c:pt>
                <c:pt idx="146">
                  <c:v>0.63700000000000001</c:v>
                </c:pt>
                <c:pt idx="147">
                  <c:v>0.64200000000000002</c:v>
                </c:pt>
                <c:pt idx="148">
                  <c:v>0.64500000000000002</c:v>
                </c:pt>
                <c:pt idx="149">
                  <c:v>0.64800000000000002</c:v>
                </c:pt>
                <c:pt idx="150">
                  <c:v>0.64600000000000002</c:v>
                </c:pt>
                <c:pt idx="151">
                  <c:v>0.64400000000000002</c:v>
                </c:pt>
                <c:pt idx="152">
                  <c:v>0.64100000000000001</c:v>
                </c:pt>
                <c:pt idx="153">
                  <c:v>0.63900000000000001</c:v>
                </c:pt>
                <c:pt idx="154">
                  <c:v>0.63900000000000001</c:v>
                </c:pt>
                <c:pt idx="155">
                  <c:v>0.63900000000000001</c:v>
                </c:pt>
                <c:pt idx="156">
                  <c:v>0.63800000000000001</c:v>
                </c:pt>
                <c:pt idx="157">
                  <c:v>0.63600000000000001</c:v>
                </c:pt>
                <c:pt idx="158">
                  <c:v>0.63300000000000001</c:v>
                </c:pt>
                <c:pt idx="159">
                  <c:v>0.63100000000000001</c:v>
                </c:pt>
                <c:pt idx="160">
                  <c:v>0.627</c:v>
                </c:pt>
                <c:pt idx="161">
                  <c:v>0.627</c:v>
                </c:pt>
                <c:pt idx="162">
                  <c:v>0.628</c:v>
                </c:pt>
                <c:pt idx="163">
                  <c:v>0.629</c:v>
                </c:pt>
                <c:pt idx="164">
                  <c:v>0.63</c:v>
                </c:pt>
                <c:pt idx="165">
                  <c:v>0.63</c:v>
                </c:pt>
                <c:pt idx="166">
                  <c:v>0.629</c:v>
                </c:pt>
                <c:pt idx="167">
                  <c:v>0.627</c:v>
                </c:pt>
                <c:pt idx="168">
                  <c:v>0.626</c:v>
                </c:pt>
                <c:pt idx="169">
                  <c:v>0.623</c:v>
                </c:pt>
                <c:pt idx="170">
                  <c:v>0.62</c:v>
                </c:pt>
                <c:pt idx="171">
                  <c:v>0.61599999999999999</c:v>
                </c:pt>
                <c:pt idx="172">
                  <c:v>0.61399999999999999</c:v>
                </c:pt>
                <c:pt idx="173">
                  <c:v>0.61299999999999999</c:v>
                </c:pt>
                <c:pt idx="174">
                  <c:v>0.61</c:v>
                </c:pt>
                <c:pt idx="175">
                  <c:v>0.60899999999999999</c:v>
                </c:pt>
                <c:pt idx="176">
                  <c:v>0.61</c:v>
                </c:pt>
                <c:pt idx="177">
                  <c:v>0.60699999999999998</c:v>
                </c:pt>
                <c:pt idx="178">
                  <c:v>0.60399999999999998</c:v>
                </c:pt>
                <c:pt idx="179">
                  <c:v>0.60199999999999998</c:v>
                </c:pt>
                <c:pt idx="180">
                  <c:v>0.60199999999999998</c:v>
                </c:pt>
                <c:pt idx="181">
                  <c:v>0.60499999999999998</c:v>
                </c:pt>
                <c:pt idx="182">
                  <c:v>0.60799999999999998</c:v>
                </c:pt>
                <c:pt idx="183">
                  <c:v>0.60899999999999999</c:v>
                </c:pt>
                <c:pt idx="184">
                  <c:v>0.61</c:v>
                </c:pt>
                <c:pt idx="185">
                  <c:v>0.60899999999999999</c:v>
                </c:pt>
                <c:pt idx="186">
                  <c:v>0.60699999999999998</c:v>
                </c:pt>
                <c:pt idx="187">
                  <c:v>0.60399999999999998</c:v>
                </c:pt>
                <c:pt idx="188">
                  <c:v>0.59799999999999998</c:v>
                </c:pt>
                <c:pt idx="189">
                  <c:v>0.59599999999999997</c:v>
                </c:pt>
                <c:pt idx="190">
                  <c:v>0.59399999999999997</c:v>
                </c:pt>
                <c:pt idx="191">
                  <c:v>0.59399999999999997</c:v>
                </c:pt>
                <c:pt idx="192">
                  <c:v>0.59699999999999998</c:v>
                </c:pt>
                <c:pt idx="193">
                  <c:v>0.59899999999999998</c:v>
                </c:pt>
                <c:pt idx="194">
                  <c:v>0.59899999999999998</c:v>
                </c:pt>
                <c:pt idx="195">
                  <c:v>0.59899999999999998</c:v>
                </c:pt>
                <c:pt idx="196">
                  <c:v>0.60099999999999998</c:v>
                </c:pt>
                <c:pt idx="197">
                  <c:v>0.60099999999999998</c:v>
                </c:pt>
                <c:pt idx="198">
                  <c:v>0.60399999999999998</c:v>
                </c:pt>
                <c:pt idx="199">
                  <c:v>0.60699999999999998</c:v>
                </c:pt>
                <c:pt idx="200">
                  <c:v>0.60799999999999998</c:v>
                </c:pt>
                <c:pt idx="201">
                  <c:v>0.60799999999999998</c:v>
                </c:pt>
                <c:pt idx="202">
                  <c:v>0.61</c:v>
                </c:pt>
                <c:pt idx="203">
                  <c:v>0.61099999999999999</c:v>
                </c:pt>
                <c:pt idx="204">
                  <c:v>0.61</c:v>
                </c:pt>
                <c:pt idx="205">
                  <c:v>0.60799999999999998</c:v>
                </c:pt>
                <c:pt idx="206">
                  <c:v>0.60499999999999998</c:v>
                </c:pt>
                <c:pt idx="207">
                  <c:v>0.60599999999999998</c:v>
                </c:pt>
                <c:pt idx="208">
                  <c:v>0.60199999999999998</c:v>
                </c:pt>
                <c:pt idx="209">
                  <c:v>0.6</c:v>
                </c:pt>
                <c:pt idx="210">
                  <c:v>0.59899999999999998</c:v>
                </c:pt>
                <c:pt idx="211">
                  <c:v>0.59799999999999998</c:v>
                </c:pt>
                <c:pt idx="212">
                  <c:v>0.59799999999999998</c:v>
                </c:pt>
                <c:pt idx="213">
                  <c:v>0.60099999999999998</c:v>
                </c:pt>
                <c:pt idx="214">
                  <c:v>0.59899999999999998</c:v>
                </c:pt>
                <c:pt idx="215">
                  <c:v>0.59799999999999998</c:v>
                </c:pt>
                <c:pt idx="216">
                  <c:v>0.59399999999999997</c:v>
                </c:pt>
                <c:pt idx="217">
                  <c:v>0.59399999999999997</c:v>
                </c:pt>
                <c:pt idx="218">
                  <c:v>0.59299999999999997</c:v>
                </c:pt>
                <c:pt idx="219">
                  <c:v>0.59099999999999997</c:v>
                </c:pt>
                <c:pt idx="220">
                  <c:v>0.59199999999999997</c:v>
                </c:pt>
                <c:pt idx="221">
                  <c:v>0.58899999999999997</c:v>
                </c:pt>
                <c:pt idx="222">
                  <c:v>0.58699999999999997</c:v>
                </c:pt>
                <c:pt idx="223">
                  <c:v>0.58399999999999996</c:v>
                </c:pt>
                <c:pt idx="224">
                  <c:v>0.58699999999999997</c:v>
                </c:pt>
                <c:pt idx="225">
                  <c:v>0.58699999999999997</c:v>
                </c:pt>
                <c:pt idx="226">
                  <c:v>0.58699999999999997</c:v>
                </c:pt>
                <c:pt idx="227">
                  <c:v>0.59</c:v>
                </c:pt>
                <c:pt idx="228">
                  <c:v>0.59</c:v>
                </c:pt>
                <c:pt idx="229">
                  <c:v>0.59099999999999997</c:v>
                </c:pt>
                <c:pt idx="230">
                  <c:v>0.59299999999999997</c:v>
                </c:pt>
                <c:pt idx="231">
                  <c:v>0.59299999999999997</c:v>
                </c:pt>
                <c:pt idx="232">
                  <c:v>0.59599999999999997</c:v>
                </c:pt>
                <c:pt idx="233">
                  <c:v>0.6</c:v>
                </c:pt>
                <c:pt idx="234">
                  <c:v>0.60399999999999998</c:v>
                </c:pt>
                <c:pt idx="235">
                  <c:v>0.60599999999999998</c:v>
                </c:pt>
                <c:pt idx="236">
                  <c:v>0.60499999999999998</c:v>
                </c:pt>
                <c:pt idx="237">
                  <c:v>0.60399999999999998</c:v>
                </c:pt>
                <c:pt idx="238">
                  <c:v>0.60399999999999998</c:v>
                </c:pt>
                <c:pt idx="239">
                  <c:v>0.60599999999999998</c:v>
                </c:pt>
                <c:pt idx="240">
                  <c:v>0.60799999999999998</c:v>
                </c:pt>
                <c:pt idx="241">
                  <c:v>0.60799999999999998</c:v>
                </c:pt>
                <c:pt idx="242">
                  <c:v>0.60799999999999998</c:v>
                </c:pt>
                <c:pt idx="243">
                  <c:v>0.60699999999999998</c:v>
                </c:pt>
                <c:pt idx="244">
                  <c:v>0.60599999999999998</c:v>
                </c:pt>
                <c:pt idx="245">
                  <c:v>0.60399999999999998</c:v>
                </c:pt>
                <c:pt idx="246">
                  <c:v>0.6</c:v>
                </c:pt>
                <c:pt idx="247">
                  <c:v>0.59699999999999998</c:v>
                </c:pt>
                <c:pt idx="248">
                  <c:v>0.59499999999999997</c:v>
                </c:pt>
                <c:pt idx="249">
                  <c:v>0.59599999999999997</c:v>
                </c:pt>
                <c:pt idx="250">
                  <c:v>0.59599999999999997</c:v>
                </c:pt>
                <c:pt idx="251">
                  <c:v>0.59299999999999997</c:v>
                </c:pt>
                <c:pt idx="252">
                  <c:v>0.59</c:v>
                </c:pt>
                <c:pt idx="253">
                  <c:v>0.58799999999999997</c:v>
                </c:pt>
                <c:pt idx="254">
                  <c:v>0.58699999999999997</c:v>
                </c:pt>
                <c:pt idx="255">
                  <c:v>0.58499999999999996</c:v>
                </c:pt>
                <c:pt idx="256">
                  <c:v>0.58299999999999996</c:v>
                </c:pt>
                <c:pt idx="257">
                  <c:v>0.58399999999999996</c:v>
                </c:pt>
                <c:pt idx="258">
                  <c:v>0.58599999999999997</c:v>
                </c:pt>
                <c:pt idx="259">
                  <c:v>0.58699999999999997</c:v>
                </c:pt>
                <c:pt idx="260">
                  <c:v>0.58699999999999997</c:v>
                </c:pt>
                <c:pt idx="261">
                  <c:v>0.58699999999999997</c:v>
                </c:pt>
                <c:pt idx="262">
                  <c:v>0.58499999999999996</c:v>
                </c:pt>
                <c:pt idx="263">
                  <c:v>0.58499999999999996</c:v>
                </c:pt>
                <c:pt idx="264">
                  <c:v>0.58399999999999996</c:v>
                </c:pt>
                <c:pt idx="265">
                  <c:v>0.58099999999999996</c:v>
                </c:pt>
                <c:pt idx="266">
                  <c:v>0.57899999999999996</c:v>
                </c:pt>
                <c:pt idx="267">
                  <c:v>0.57899999999999996</c:v>
                </c:pt>
                <c:pt idx="268">
                  <c:v>0.57799999999999996</c:v>
                </c:pt>
                <c:pt idx="269">
                  <c:v>0.57799999999999996</c:v>
                </c:pt>
                <c:pt idx="270">
                  <c:v>0.57599999999999996</c:v>
                </c:pt>
                <c:pt idx="271">
                  <c:v>0.57699999999999996</c:v>
                </c:pt>
                <c:pt idx="272">
                  <c:v>0.57799999999999996</c:v>
                </c:pt>
                <c:pt idx="273">
                  <c:v>0.57599999999999996</c:v>
                </c:pt>
                <c:pt idx="274">
                  <c:v>0.57699999999999996</c:v>
                </c:pt>
                <c:pt idx="275">
                  <c:v>0.57599999999999996</c:v>
                </c:pt>
                <c:pt idx="276">
                  <c:v>0.57699999999999996</c:v>
                </c:pt>
                <c:pt idx="277">
                  <c:v>0.57999999999999996</c:v>
                </c:pt>
                <c:pt idx="278">
                  <c:v>0.57999999999999996</c:v>
                </c:pt>
                <c:pt idx="279">
                  <c:v>0.58099999999999996</c:v>
                </c:pt>
                <c:pt idx="280">
                  <c:v>0.57999999999999996</c:v>
                </c:pt>
                <c:pt idx="281">
                  <c:v>0.57899999999999996</c:v>
                </c:pt>
                <c:pt idx="282">
                  <c:v>0.57699999999999996</c:v>
                </c:pt>
                <c:pt idx="283">
                  <c:v>0.57599999999999996</c:v>
                </c:pt>
                <c:pt idx="284">
                  <c:v>0.57599999999999996</c:v>
                </c:pt>
                <c:pt idx="285">
                  <c:v>0.57999999999999996</c:v>
                </c:pt>
                <c:pt idx="286">
                  <c:v>0.57999999999999996</c:v>
                </c:pt>
                <c:pt idx="287">
                  <c:v>0.58199999999999996</c:v>
                </c:pt>
                <c:pt idx="288">
                  <c:v>0.58399999999999996</c:v>
                </c:pt>
                <c:pt idx="289">
                  <c:v>0.58499999999999996</c:v>
                </c:pt>
                <c:pt idx="290">
                  <c:v>0.58599999999999997</c:v>
                </c:pt>
                <c:pt idx="291">
                  <c:v>0.58699999999999997</c:v>
                </c:pt>
                <c:pt idx="292">
                  <c:v>0.58899999999999997</c:v>
                </c:pt>
                <c:pt idx="293">
                  <c:v>0.58899999999999997</c:v>
                </c:pt>
                <c:pt idx="294">
                  <c:v>0.59</c:v>
                </c:pt>
                <c:pt idx="295">
                  <c:v>0.58799999999999997</c:v>
                </c:pt>
                <c:pt idx="296">
                  <c:v>0.58799999999999997</c:v>
                </c:pt>
                <c:pt idx="297">
                  <c:v>0.58799999999999997</c:v>
                </c:pt>
                <c:pt idx="298">
                  <c:v>0.59</c:v>
                </c:pt>
                <c:pt idx="299">
                  <c:v>0.59099999999999997</c:v>
                </c:pt>
                <c:pt idx="300">
                  <c:v>0.58899999999999997</c:v>
                </c:pt>
                <c:pt idx="301">
                  <c:v>0.58799999999999997</c:v>
                </c:pt>
                <c:pt idx="302">
                  <c:v>0.58599999999999997</c:v>
                </c:pt>
                <c:pt idx="303">
                  <c:v>0.58599999999999997</c:v>
                </c:pt>
                <c:pt idx="304">
                  <c:v>0.58599999999999997</c:v>
                </c:pt>
                <c:pt idx="305">
                  <c:v>0.58799999999999997</c:v>
                </c:pt>
                <c:pt idx="306">
                  <c:v>0.58799999999999997</c:v>
                </c:pt>
                <c:pt idx="307">
                  <c:v>0.58899999999999997</c:v>
                </c:pt>
                <c:pt idx="308">
                  <c:v>0.59</c:v>
                </c:pt>
                <c:pt idx="309">
                  <c:v>0.58799999999999997</c:v>
                </c:pt>
                <c:pt idx="310">
                  <c:v>0.58599999999999997</c:v>
                </c:pt>
                <c:pt idx="311">
                  <c:v>0.58399999999999996</c:v>
                </c:pt>
                <c:pt idx="312">
                  <c:v>0.58499999999999996</c:v>
                </c:pt>
                <c:pt idx="313">
                  <c:v>0.58499999999999996</c:v>
                </c:pt>
                <c:pt idx="314">
                  <c:v>0.58699999999999997</c:v>
                </c:pt>
                <c:pt idx="315">
                  <c:v>0.59099999999999997</c:v>
                </c:pt>
                <c:pt idx="316">
                  <c:v>0.59399999999999997</c:v>
                </c:pt>
                <c:pt idx="317">
                  <c:v>0.59499999999999997</c:v>
                </c:pt>
                <c:pt idx="318">
                  <c:v>0.59799999999999998</c:v>
                </c:pt>
                <c:pt idx="319">
                  <c:v>0.59799999999999998</c:v>
                </c:pt>
                <c:pt idx="320">
                  <c:v>0.59899999999999998</c:v>
                </c:pt>
                <c:pt idx="321">
                  <c:v>0.60299999999999998</c:v>
                </c:pt>
                <c:pt idx="322">
                  <c:v>0.60199999999999998</c:v>
                </c:pt>
                <c:pt idx="323">
                  <c:v>0.60099999999999998</c:v>
                </c:pt>
                <c:pt idx="324">
                  <c:v>0.6</c:v>
                </c:pt>
                <c:pt idx="325">
                  <c:v>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29-415C-AC38-8E551DC9C7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2155832"/>
        <c:axId val="842151896"/>
      </c:lineChart>
      <c:catAx>
        <c:axId val="842155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2151896"/>
        <c:crosses val="autoZero"/>
        <c:auto val="1"/>
        <c:lblAlgn val="ctr"/>
        <c:lblOffset val="100"/>
        <c:noMultiLvlLbl val="0"/>
      </c:catAx>
      <c:valAx>
        <c:axId val="842151896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2155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v>LF</c:v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'US v MT'!$A$2:$A$555</c:f>
              <c:numCache>
                <c:formatCode>General</c:formatCode>
                <c:ptCount val="554"/>
                <c:pt idx="0">
                  <c:v>1976</c:v>
                </c:pt>
                <c:pt idx="12">
                  <c:v>1977</c:v>
                </c:pt>
                <c:pt idx="24">
                  <c:v>1978</c:v>
                </c:pt>
                <c:pt idx="36">
                  <c:v>1979</c:v>
                </c:pt>
                <c:pt idx="48">
                  <c:v>1980</c:v>
                </c:pt>
                <c:pt idx="60">
                  <c:v>1981</c:v>
                </c:pt>
                <c:pt idx="72">
                  <c:v>1982</c:v>
                </c:pt>
                <c:pt idx="84">
                  <c:v>1983</c:v>
                </c:pt>
                <c:pt idx="96">
                  <c:v>1984</c:v>
                </c:pt>
                <c:pt idx="108">
                  <c:v>1985</c:v>
                </c:pt>
                <c:pt idx="120">
                  <c:v>1986</c:v>
                </c:pt>
                <c:pt idx="132">
                  <c:v>1987</c:v>
                </c:pt>
                <c:pt idx="144">
                  <c:v>1988</c:v>
                </c:pt>
                <c:pt idx="156">
                  <c:v>1989</c:v>
                </c:pt>
                <c:pt idx="168">
                  <c:v>1990</c:v>
                </c:pt>
                <c:pt idx="180">
                  <c:v>1991</c:v>
                </c:pt>
                <c:pt idx="192">
                  <c:v>1992</c:v>
                </c:pt>
                <c:pt idx="204">
                  <c:v>1993</c:v>
                </c:pt>
                <c:pt idx="216">
                  <c:v>1994</c:v>
                </c:pt>
                <c:pt idx="228">
                  <c:v>1995</c:v>
                </c:pt>
                <c:pt idx="240">
                  <c:v>1996</c:v>
                </c:pt>
                <c:pt idx="252">
                  <c:v>1997</c:v>
                </c:pt>
                <c:pt idx="264">
                  <c:v>1998</c:v>
                </c:pt>
                <c:pt idx="276">
                  <c:v>1999</c:v>
                </c:pt>
                <c:pt idx="288">
                  <c:v>2000</c:v>
                </c:pt>
                <c:pt idx="300">
                  <c:v>2001</c:v>
                </c:pt>
                <c:pt idx="312">
                  <c:v>2002</c:v>
                </c:pt>
                <c:pt idx="324">
                  <c:v>2003</c:v>
                </c:pt>
                <c:pt idx="336">
                  <c:v>2004</c:v>
                </c:pt>
                <c:pt idx="348">
                  <c:v>2005</c:v>
                </c:pt>
                <c:pt idx="360">
                  <c:v>2006</c:v>
                </c:pt>
                <c:pt idx="372">
                  <c:v>2007</c:v>
                </c:pt>
                <c:pt idx="384">
                  <c:v>2008</c:v>
                </c:pt>
                <c:pt idx="396">
                  <c:v>2009</c:v>
                </c:pt>
                <c:pt idx="408">
                  <c:v>2010</c:v>
                </c:pt>
                <c:pt idx="420">
                  <c:v>2011</c:v>
                </c:pt>
                <c:pt idx="432">
                  <c:v>2012</c:v>
                </c:pt>
                <c:pt idx="444">
                  <c:v>2013</c:v>
                </c:pt>
                <c:pt idx="456">
                  <c:v>2014</c:v>
                </c:pt>
                <c:pt idx="468">
                  <c:v>2015</c:v>
                </c:pt>
                <c:pt idx="480">
                  <c:v>2016</c:v>
                </c:pt>
                <c:pt idx="492">
                  <c:v>2017</c:v>
                </c:pt>
                <c:pt idx="504">
                  <c:v>2018</c:v>
                </c:pt>
                <c:pt idx="516">
                  <c:v>2019</c:v>
                </c:pt>
                <c:pt idx="528">
                  <c:v>2020</c:v>
                </c:pt>
                <c:pt idx="540">
                  <c:v>2021</c:v>
                </c:pt>
                <c:pt idx="552">
                  <c:v>2022</c:v>
                </c:pt>
              </c:numCache>
            </c:numRef>
          </c:cat>
          <c:val>
            <c:numRef>
              <c:f>'US v MT'!$E$2:$E$555</c:f>
              <c:numCache>
                <c:formatCode>#,##0</c:formatCode>
                <c:ptCount val="554"/>
                <c:pt idx="0">
                  <c:v>332790</c:v>
                </c:pt>
                <c:pt idx="1">
                  <c:v>332686</c:v>
                </c:pt>
                <c:pt idx="2">
                  <c:v>332560</c:v>
                </c:pt>
                <c:pt idx="3">
                  <c:v>332503</c:v>
                </c:pt>
                <c:pt idx="4">
                  <c:v>332602</c:v>
                </c:pt>
                <c:pt idx="5">
                  <c:v>333040</c:v>
                </c:pt>
                <c:pt idx="6">
                  <c:v>333822</c:v>
                </c:pt>
                <c:pt idx="7">
                  <c:v>334898</c:v>
                </c:pt>
                <c:pt idx="8">
                  <c:v>336167</c:v>
                </c:pt>
                <c:pt idx="9">
                  <c:v>337644</c:v>
                </c:pt>
                <c:pt idx="10">
                  <c:v>339163</c:v>
                </c:pt>
                <c:pt idx="11">
                  <c:v>340542</c:v>
                </c:pt>
                <c:pt idx="12">
                  <c:v>341955</c:v>
                </c:pt>
                <c:pt idx="13">
                  <c:v>343335</c:v>
                </c:pt>
                <c:pt idx="14">
                  <c:v>344493</c:v>
                </c:pt>
                <c:pt idx="15">
                  <c:v>345729</c:v>
                </c:pt>
                <c:pt idx="16">
                  <c:v>347120</c:v>
                </c:pt>
                <c:pt idx="17">
                  <c:v>348478</c:v>
                </c:pt>
                <c:pt idx="18">
                  <c:v>349793</c:v>
                </c:pt>
                <c:pt idx="19">
                  <c:v>351098</c:v>
                </c:pt>
                <c:pt idx="20">
                  <c:v>352340</c:v>
                </c:pt>
                <c:pt idx="21">
                  <c:v>353485</c:v>
                </c:pt>
                <c:pt idx="22">
                  <c:v>354633</c:v>
                </c:pt>
                <c:pt idx="23">
                  <c:v>355847</c:v>
                </c:pt>
                <c:pt idx="24">
                  <c:v>357075</c:v>
                </c:pt>
                <c:pt idx="25">
                  <c:v>358433</c:v>
                </c:pt>
                <c:pt idx="26">
                  <c:v>360035</c:v>
                </c:pt>
                <c:pt idx="27">
                  <c:v>361683</c:v>
                </c:pt>
                <c:pt idx="28">
                  <c:v>363333</c:v>
                </c:pt>
                <c:pt idx="29">
                  <c:v>364964</c:v>
                </c:pt>
                <c:pt idx="30">
                  <c:v>366346</c:v>
                </c:pt>
                <c:pt idx="31">
                  <c:v>367294</c:v>
                </c:pt>
                <c:pt idx="32">
                  <c:v>367703</c:v>
                </c:pt>
                <c:pt idx="33">
                  <c:v>367568</c:v>
                </c:pt>
                <c:pt idx="34">
                  <c:v>367026</c:v>
                </c:pt>
                <c:pt idx="35">
                  <c:v>366259</c:v>
                </c:pt>
                <c:pt idx="36">
                  <c:v>365651</c:v>
                </c:pt>
                <c:pt idx="37">
                  <c:v>365527</c:v>
                </c:pt>
                <c:pt idx="38">
                  <c:v>365916</c:v>
                </c:pt>
                <c:pt idx="39">
                  <c:v>366764</c:v>
                </c:pt>
                <c:pt idx="40">
                  <c:v>367923</c:v>
                </c:pt>
                <c:pt idx="41">
                  <c:v>369124</c:v>
                </c:pt>
                <c:pt idx="42">
                  <c:v>370126</c:v>
                </c:pt>
                <c:pt idx="43">
                  <c:v>370841</c:v>
                </c:pt>
                <c:pt idx="44">
                  <c:v>371363</c:v>
                </c:pt>
                <c:pt idx="45">
                  <c:v>371819</c:v>
                </c:pt>
                <c:pt idx="46">
                  <c:v>372336</c:v>
                </c:pt>
                <c:pt idx="47">
                  <c:v>372908</c:v>
                </c:pt>
                <c:pt idx="48">
                  <c:v>373217</c:v>
                </c:pt>
                <c:pt idx="49">
                  <c:v>373040</c:v>
                </c:pt>
                <c:pt idx="50">
                  <c:v>372457</c:v>
                </c:pt>
                <c:pt idx="51">
                  <c:v>371500</c:v>
                </c:pt>
                <c:pt idx="52">
                  <c:v>370406</c:v>
                </c:pt>
                <c:pt idx="53">
                  <c:v>369629</c:v>
                </c:pt>
                <c:pt idx="54">
                  <c:v>369442</c:v>
                </c:pt>
                <c:pt idx="55">
                  <c:v>369990</c:v>
                </c:pt>
                <c:pt idx="56">
                  <c:v>371261</c:v>
                </c:pt>
                <c:pt idx="57">
                  <c:v>373039</c:v>
                </c:pt>
                <c:pt idx="58">
                  <c:v>375050</c:v>
                </c:pt>
                <c:pt idx="59">
                  <c:v>377179</c:v>
                </c:pt>
                <c:pt idx="60">
                  <c:v>379245</c:v>
                </c:pt>
                <c:pt idx="61">
                  <c:v>380921</c:v>
                </c:pt>
                <c:pt idx="62">
                  <c:v>382037</c:v>
                </c:pt>
                <c:pt idx="63">
                  <c:v>382612</c:v>
                </c:pt>
                <c:pt idx="64">
                  <c:v>382692</c:v>
                </c:pt>
                <c:pt idx="65">
                  <c:v>382498</c:v>
                </c:pt>
                <c:pt idx="66">
                  <c:v>382417</c:v>
                </c:pt>
                <c:pt idx="67">
                  <c:v>382585</c:v>
                </c:pt>
                <c:pt idx="68">
                  <c:v>382951</c:v>
                </c:pt>
                <c:pt idx="69">
                  <c:v>383517</c:v>
                </c:pt>
                <c:pt idx="70">
                  <c:v>384090</c:v>
                </c:pt>
                <c:pt idx="71">
                  <c:v>384534</c:v>
                </c:pt>
                <c:pt idx="72">
                  <c:v>384923</c:v>
                </c:pt>
                <c:pt idx="73">
                  <c:v>385373</c:v>
                </c:pt>
                <c:pt idx="74">
                  <c:v>385907</c:v>
                </c:pt>
                <c:pt idx="75">
                  <c:v>386541</c:v>
                </c:pt>
                <c:pt idx="76">
                  <c:v>387218</c:v>
                </c:pt>
                <c:pt idx="77">
                  <c:v>387826</c:v>
                </c:pt>
                <c:pt idx="78">
                  <c:v>388385</c:v>
                </c:pt>
                <c:pt idx="79">
                  <c:v>389009</c:v>
                </c:pt>
                <c:pt idx="80">
                  <c:v>389770</c:v>
                </c:pt>
                <c:pt idx="81">
                  <c:v>390564</c:v>
                </c:pt>
                <c:pt idx="82">
                  <c:v>391295</c:v>
                </c:pt>
                <c:pt idx="83">
                  <c:v>391736</c:v>
                </c:pt>
                <c:pt idx="84">
                  <c:v>391831</c:v>
                </c:pt>
                <c:pt idx="85">
                  <c:v>391834</c:v>
                </c:pt>
                <c:pt idx="86">
                  <c:v>391980</c:v>
                </c:pt>
                <c:pt idx="87">
                  <c:v>392580</c:v>
                </c:pt>
                <c:pt idx="88">
                  <c:v>393774</c:v>
                </c:pt>
                <c:pt idx="89">
                  <c:v>395374</c:v>
                </c:pt>
                <c:pt idx="90">
                  <c:v>397030</c:v>
                </c:pt>
                <c:pt idx="91">
                  <c:v>398326</c:v>
                </c:pt>
                <c:pt idx="92">
                  <c:v>398984</c:v>
                </c:pt>
                <c:pt idx="93">
                  <c:v>399041</c:v>
                </c:pt>
                <c:pt idx="94">
                  <c:v>398780</c:v>
                </c:pt>
                <c:pt idx="95">
                  <c:v>398581</c:v>
                </c:pt>
                <c:pt idx="96">
                  <c:v>398756</c:v>
                </c:pt>
                <c:pt idx="97">
                  <c:v>399433</c:v>
                </c:pt>
                <c:pt idx="98">
                  <c:v>400602</c:v>
                </c:pt>
                <c:pt idx="99">
                  <c:v>402010</c:v>
                </c:pt>
                <c:pt idx="100">
                  <c:v>403348</c:v>
                </c:pt>
                <c:pt idx="101">
                  <c:v>404369</c:v>
                </c:pt>
                <c:pt idx="102">
                  <c:v>404881</c:v>
                </c:pt>
                <c:pt idx="103">
                  <c:v>404986</c:v>
                </c:pt>
                <c:pt idx="104">
                  <c:v>404861</c:v>
                </c:pt>
                <c:pt idx="105">
                  <c:v>404612</c:v>
                </c:pt>
                <c:pt idx="106">
                  <c:v>404434</c:v>
                </c:pt>
                <c:pt idx="107">
                  <c:v>404518</c:v>
                </c:pt>
                <c:pt idx="108">
                  <c:v>404799</c:v>
                </c:pt>
                <c:pt idx="109">
                  <c:v>405015</c:v>
                </c:pt>
                <c:pt idx="110">
                  <c:v>404987</c:v>
                </c:pt>
                <c:pt idx="111">
                  <c:v>404725</c:v>
                </c:pt>
                <c:pt idx="112">
                  <c:v>404325</c:v>
                </c:pt>
                <c:pt idx="113">
                  <c:v>403920</c:v>
                </c:pt>
                <c:pt idx="114">
                  <c:v>403637</c:v>
                </c:pt>
                <c:pt idx="115">
                  <c:v>403529</c:v>
                </c:pt>
                <c:pt idx="116">
                  <c:v>403624</c:v>
                </c:pt>
                <c:pt idx="117">
                  <c:v>403963</c:v>
                </c:pt>
                <c:pt idx="118">
                  <c:v>404377</c:v>
                </c:pt>
                <c:pt idx="119">
                  <c:v>404636</c:v>
                </c:pt>
                <c:pt idx="120">
                  <c:v>404712</c:v>
                </c:pt>
                <c:pt idx="121">
                  <c:v>404708</c:v>
                </c:pt>
                <c:pt idx="122">
                  <c:v>404611</c:v>
                </c:pt>
                <c:pt idx="123">
                  <c:v>404390</c:v>
                </c:pt>
                <c:pt idx="124">
                  <c:v>404120</c:v>
                </c:pt>
                <c:pt idx="125">
                  <c:v>403929</c:v>
                </c:pt>
                <c:pt idx="126">
                  <c:v>403874</c:v>
                </c:pt>
                <c:pt idx="127">
                  <c:v>403933</c:v>
                </c:pt>
                <c:pt idx="128">
                  <c:v>404073</c:v>
                </c:pt>
                <c:pt idx="129">
                  <c:v>404218</c:v>
                </c:pt>
                <c:pt idx="130">
                  <c:v>404282</c:v>
                </c:pt>
                <c:pt idx="131">
                  <c:v>404327</c:v>
                </c:pt>
                <c:pt idx="132">
                  <c:v>404256</c:v>
                </c:pt>
                <c:pt idx="133">
                  <c:v>403901</c:v>
                </c:pt>
                <c:pt idx="134">
                  <c:v>403327</c:v>
                </c:pt>
                <c:pt idx="135">
                  <c:v>402572</c:v>
                </c:pt>
                <c:pt idx="136">
                  <c:v>401698</c:v>
                </c:pt>
                <c:pt idx="137">
                  <c:v>400867</c:v>
                </c:pt>
                <c:pt idx="138">
                  <c:v>400231</c:v>
                </c:pt>
                <c:pt idx="139">
                  <c:v>399903</c:v>
                </c:pt>
                <c:pt idx="140">
                  <c:v>399976</c:v>
                </c:pt>
                <c:pt idx="141">
                  <c:v>400415</c:v>
                </c:pt>
                <c:pt idx="142">
                  <c:v>401119</c:v>
                </c:pt>
                <c:pt idx="143">
                  <c:v>401816</c:v>
                </c:pt>
                <c:pt idx="144">
                  <c:v>402389</c:v>
                </c:pt>
                <c:pt idx="145">
                  <c:v>402877</c:v>
                </c:pt>
                <c:pt idx="146">
                  <c:v>403168</c:v>
                </c:pt>
                <c:pt idx="147">
                  <c:v>403332</c:v>
                </c:pt>
                <c:pt idx="148">
                  <c:v>403470</c:v>
                </c:pt>
                <c:pt idx="149">
                  <c:v>403689</c:v>
                </c:pt>
                <c:pt idx="150">
                  <c:v>404099</c:v>
                </c:pt>
                <c:pt idx="151">
                  <c:v>404649</c:v>
                </c:pt>
                <c:pt idx="152">
                  <c:v>405180</c:v>
                </c:pt>
                <c:pt idx="153">
                  <c:v>405492</c:v>
                </c:pt>
                <c:pt idx="154">
                  <c:v>405515</c:v>
                </c:pt>
                <c:pt idx="155">
                  <c:v>405328</c:v>
                </c:pt>
                <c:pt idx="156">
                  <c:v>405081</c:v>
                </c:pt>
                <c:pt idx="157">
                  <c:v>404995</c:v>
                </c:pt>
                <c:pt idx="158">
                  <c:v>405328</c:v>
                </c:pt>
                <c:pt idx="159">
                  <c:v>406078</c:v>
                </c:pt>
                <c:pt idx="160">
                  <c:v>407070</c:v>
                </c:pt>
                <c:pt idx="161">
                  <c:v>408033</c:v>
                </c:pt>
                <c:pt idx="162">
                  <c:v>408715</c:v>
                </c:pt>
                <c:pt idx="163">
                  <c:v>409072</c:v>
                </c:pt>
                <c:pt idx="164">
                  <c:v>409118</c:v>
                </c:pt>
                <c:pt idx="165">
                  <c:v>409046</c:v>
                </c:pt>
                <c:pt idx="166">
                  <c:v>409017</c:v>
                </c:pt>
                <c:pt idx="167">
                  <c:v>409137</c:v>
                </c:pt>
                <c:pt idx="168">
                  <c:v>409472</c:v>
                </c:pt>
                <c:pt idx="169">
                  <c:v>409913</c:v>
                </c:pt>
                <c:pt idx="170">
                  <c:v>410344</c:v>
                </c:pt>
                <c:pt idx="171">
                  <c:v>410684</c:v>
                </c:pt>
                <c:pt idx="172">
                  <c:v>402017</c:v>
                </c:pt>
                <c:pt idx="173">
                  <c:v>399533</c:v>
                </c:pt>
                <c:pt idx="174">
                  <c:v>398906</c:v>
                </c:pt>
                <c:pt idx="175">
                  <c:v>398874</c:v>
                </c:pt>
                <c:pt idx="176">
                  <c:v>399073</c:v>
                </c:pt>
                <c:pt idx="177">
                  <c:v>399423</c:v>
                </c:pt>
                <c:pt idx="178">
                  <c:v>399920</c:v>
                </c:pt>
                <c:pt idx="179">
                  <c:v>400460</c:v>
                </c:pt>
                <c:pt idx="180">
                  <c:v>400870</c:v>
                </c:pt>
                <c:pt idx="181">
                  <c:v>401099</c:v>
                </c:pt>
                <c:pt idx="182">
                  <c:v>401132</c:v>
                </c:pt>
                <c:pt idx="183">
                  <c:v>401091</c:v>
                </c:pt>
                <c:pt idx="184">
                  <c:v>401173</c:v>
                </c:pt>
                <c:pt idx="185">
                  <c:v>401463</c:v>
                </c:pt>
                <c:pt idx="186">
                  <c:v>402007</c:v>
                </c:pt>
                <c:pt idx="187">
                  <c:v>402821</c:v>
                </c:pt>
                <c:pt idx="188">
                  <c:v>403890</c:v>
                </c:pt>
                <c:pt idx="189">
                  <c:v>405034</c:v>
                </c:pt>
                <c:pt idx="190">
                  <c:v>406073</c:v>
                </c:pt>
                <c:pt idx="191">
                  <c:v>408575</c:v>
                </c:pt>
                <c:pt idx="192">
                  <c:v>411021</c:v>
                </c:pt>
                <c:pt idx="193">
                  <c:v>413457</c:v>
                </c:pt>
                <c:pt idx="194">
                  <c:v>415830</c:v>
                </c:pt>
                <c:pt idx="195">
                  <c:v>417997</c:v>
                </c:pt>
                <c:pt idx="196">
                  <c:v>419760</c:v>
                </c:pt>
                <c:pt idx="197">
                  <c:v>420408</c:v>
                </c:pt>
                <c:pt idx="198">
                  <c:v>422407</c:v>
                </c:pt>
                <c:pt idx="199">
                  <c:v>421930</c:v>
                </c:pt>
                <c:pt idx="200">
                  <c:v>421429</c:v>
                </c:pt>
                <c:pt idx="201">
                  <c:v>421088</c:v>
                </c:pt>
                <c:pt idx="202">
                  <c:v>420977</c:v>
                </c:pt>
                <c:pt idx="203">
                  <c:v>421081</c:v>
                </c:pt>
                <c:pt idx="204">
                  <c:v>421431</c:v>
                </c:pt>
                <c:pt idx="205">
                  <c:v>422040</c:v>
                </c:pt>
                <c:pt idx="206">
                  <c:v>422935</c:v>
                </c:pt>
                <c:pt idx="207">
                  <c:v>424003</c:v>
                </c:pt>
                <c:pt idx="208">
                  <c:v>425058</c:v>
                </c:pt>
                <c:pt idx="209">
                  <c:v>425917</c:v>
                </c:pt>
                <c:pt idx="210">
                  <c:v>426376</c:v>
                </c:pt>
                <c:pt idx="211">
                  <c:v>426558</c:v>
                </c:pt>
                <c:pt idx="212">
                  <c:v>426746</c:v>
                </c:pt>
                <c:pt idx="213">
                  <c:v>427114</c:v>
                </c:pt>
                <c:pt idx="214">
                  <c:v>427773</c:v>
                </c:pt>
                <c:pt idx="215">
                  <c:v>428790</c:v>
                </c:pt>
                <c:pt idx="216">
                  <c:v>430000</c:v>
                </c:pt>
                <c:pt idx="217">
                  <c:v>431148</c:v>
                </c:pt>
                <c:pt idx="218">
                  <c:v>432162</c:v>
                </c:pt>
                <c:pt idx="219">
                  <c:v>433193</c:v>
                </c:pt>
                <c:pt idx="220">
                  <c:v>434390</c:v>
                </c:pt>
                <c:pt idx="221">
                  <c:v>435758</c:v>
                </c:pt>
                <c:pt idx="222">
                  <c:v>437288</c:v>
                </c:pt>
                <c:pt idx="223">
                  <c:v>438797</c:v>
                </c:pt>
                <c:pt idx="224">
                  <c:v>440035</c:v>
                </c:pt>
                <c:pt idx="225">
                  <c:v>440939</c:v>
                </c:pt>
                <c:pt idx="226">
                  <c:v>441535</c:v>
                </c:pt>
                <c:pt idx="227">
                  <c:v>441716</c:v>
                </c:pt>
                <c:pt idx="228">
                  <c:v>441512</c:v>
                </c:pt>
                <c:pt idx="229">
                  <c:v>441206</c:v>
                </c:pt>
                <c:pt idx="230">
                  <c:v>440998</c:v>
                </c:pt>
                <c:pt idx="231">
                  <c:v>440987</c:v>
                </c:pt>
                <c:pt idx="232">
                  <c:v>441302</c:v>
                </c:pt>
                <c:pt idx="233">
                  <c:v>441958</c:v>
                </c:pt>
                <c:pt idx="234">
                  <c:v>442784</c:v>
                </c:pt>
                <c:pt idx="235">
                  <c:v>443555</c:v>
                </c:pt>
                <c:pt idx="236">
                  <c:v>444114</c:v>
                </c:pt>
                <c:pt idx="237">
                  <c:v>444376</c:v>
                </c:pt>
                <c:pt idx="238">
                  <c:v>444415</c:v>
                </c:pt>
                <c:pt idx="239">
                  <c:v>444523</c:v>
                </c:pt>
                <c:pt idx="240">
                  <c:v>444910</c:v>
                </c:pt>
                <c:pt idx="241">
                  <c:v>445552</c:v>
                </c:pt>
                <c:pt idx="242">
                  <c:v>446347</c:v>
                </c:pt>
                <c:pt idx="243">
                  <c:v>447167</c:v>
                </c:pt>
                <c:pt idx="244">
                  <c:v>447884</c:v>
                </c:pt>
                <c:pt idx="245">
                  <c:v>448493</c:v>
                </c:pt>
                <c:pt idx="246">
                  <c:v>449056</c:v>
                </c:pt>
                <c:pt idx="247">
                  <c:v>449595</c:v>
                </c:pt>
                <c:pt idx="248">
                  <c:v>449994</c:v>
                </c:pt>
                <c:pt idx="249">
                  <c:v>450171</c:v>
                </c:pt>
                <c:pt idx="250">
                  <c:v>450153</c:v>
                </c:pt>
                <c:pt idx="251">
                  <c:v>450052</c:v>
                </c:pt>
                <c:pt idx="252">
                  <c:v>449999</c:v>
                </c:pt>
                <c:pt idx="253">
                  <c:v>450082</c:v>
                </c:pt>
                <c:pt idx="254">
                  <c:v>450362</c:v>
                </c:pt>
                <c:pt idx="255">
                  <c:v>450843</c:v>
                </c:pt>
                <c:pt idx="256">
                  <c:v>451435</c:v>
                </c:pt>
                <c:pt idx="257">
                  <c:v>452010</c:v>
                </c:pt>
                <c:pt idx="258">
                  <c:v>452550</c:v>
                </c:pt>
                <c:pt idx="259">
                  <c:v>453180</c:v>
                </c:pt>
                <c:pt idx="260">
                  <c:v>454047</c:v>
                </c:pt>
                <c:pt idx="261">
                  <c:v>455169</c:v>
                </c:pt>
                <c:pt idx="262">
                  <c:v>456363</c:v>
                </c:pt>
                <c:pt idx="263">
                  <c:v>457460</c:v>
                </c:pt>
                <c:pt idx="264">
                  <c:v>458362</c:v>
                </c:pt>
                <c:pt idx="265">
                  <c:v>459095</c:v>
                </c:pt>
                <c:pt idx="266">
                  <c:v>459676</c:v>
                </c:pt>
                <c:pt idx="267">
                  <c:v>460187</c:v>
                </c:pt>
                <c:pt idx="268">
                  <c:v>460797</c:v>
                </c:pt>
                <c:pt idx="269">
                  <c:v>461631</c:v>
                </c:pt>
                <c:pt idx="270">
                  <c:v>462725</c:v>
                </c:pt>
                <c:pt idx="271">
                  <c:v>463926</c:v>
                </c:pt>
                <c:pt idx="272">
                  <c:v>465058</c:v>
                </c:pt>
                <c:pt idx="273">
                  <c:v>465927</c:v>
                </c:pt>
                <c:pt idx="274">
                  <c:v>466456</c:v>
                </c:pt>
                <c:pt idx="275">
                  <c:v>466647</c:v>
                </c:pt>
                <c:pt idx="276">
                  <c:v>466542</c:v>
                </c:pt>
                <c:pt idx="277">
                  <c:v>466319</c:v>
                </c:pt>
                <c:pt idx="278">
                  <c:v>466179</c:v>
                </c:pt>
                <c:pt idx="279">
                  <c:v>466222</c:v>
                </c:pt>
                <c:pt idx="280">
                  <c:v>466387</c:v>
                </c:pt>
                <c:pt idx="281">
                  <c:v>466581</c:v>
                </c:pt>
                <c:pt idx="282">
                  <c:v>466721</c:v>
                </c:pt>
                <c:pt idx="283">
                  <c:v>466835</c:v>
                </c:pt>
                <c:pt idx="284">
                  <c:v>467009</c:v>
                </c:pt>
                <c:pt idx="285">
                  <c:v>467390</c:v>
                </c:pt>
                <c:pt idx="286">
                  <c:v>468069</c:v>
                </c:pt>
                <c:pt idx="287">
                  <c:v>468978</c:v>
                </c:pt>
                <c:pt idx="288">
                  <c:v>470003</c:v>
                </c:pt>
                <c:pt idx="289">
                  <c:v>470860</c:v>
                </c:pt>
                <c:pt idx="290">
                  <c:v>471352</c:v>
                </c:pt>
                <c:pt idx="291">
                  <c:v>471489</c:v>
                </c:pt>
                <c:pt idx="292">
                  <c:v>471303</c:v>
                </c:pt>
                <c:pt idx="293">
                  <c:v>470868</c:v>
                </c:pt>
                <c:pt idx="294">
                  <c:v>470286</c:v>
                </c:pt>
                <c:pt idx="295">
                  <c:v>469716</c:v>
                </c:pt>
                <c:pt idx="296">
                  <c:v>469254</c:v>
                </c:pt>
                <c:pt idx="297">
                  <c:v>468924</c:v>
                </c:pt>
                <c:pt idx="298">
                  <c:v>468687</c:v>
                </c:pt>
                <c:pt idx="299">
                  <c:v>468491</c:v>
                </c:pt>
                <c:pt idx="300">
                  <c:v>468240</c:v>
                </c:pt>
                <c:pt idx="301">
                  <c:v>467916</c:v>
                </c:pt>
                <c:pt idx="302">
                  <c:v>467435</c:v>
                </c:pt>
                <c:pt idx="303">
                  <c:v>466697</c:v>
                </c:pt>
                <c:pt idx="304">
                  <c:v>465819</c:v>
                </c:pt>
                <c:pt idx="305">
                  <c:v>464970</c:v>
                </c:pt>
                <c:pt idx="306">
                  <c:v>464267</c:v>
                </c:pt>
                <c:pt idx="307">
                  <c:v>463726</c:v>
                </c:pt>
                <c:pt idx="308">
                  <c:v>463380</c:v>
                </c:pt>
                <c:pt idx="309">
                  <c:v>463330</c:v>
                </c:pt>
                <c:pt idx="310">
                  <c:v>463540</c:v>
                </c:pt>
                <c:pt idx="311">
                  <c:v>463919</c:v>
                </c:pt>
                <c:pt idx="312">
                  <c:v>464367</c:v>
                </c:pt>
                <c:pt idx="313">
                  <c:v>464775</c:v>
                </c:pt>
                <c:pt idx="314">
                  <c:v>465070</c:v>
                </c:pt>
                <c:pt idx="315">
                  <c:v>465289</c:v>
                </c:pt>
                <c:pt idx="316">
                  <c:v>465503</c:v>
                </c:pt>
                <c:pt idx="317">
                  <c:v>465763</c:v>
                </c:pt>
                <c:pt idx="318">
                  <c:v>466129</c:v>
                </c:pt>
                <c:pt idx="319">
                  <c:v>466655</c:v>
                </c:pt>
                <c:pt idx="320">
                  <c:v>467314</c:v>
                </c:pt>
                <c:pt idx="321">
                  <c:v>467923</c:v>
                </c:pt>
                <c:pt idx="322">
                  <c:v>468428</c:v>
                </c:pt>
                <c:pt idx="323">
                  <c:v>468847</c:v>
                </c:pt>
                <c:pt idx="324">
                  <c:v>469189</c:v>
                </c:pt>
                <c:pt idx="325">
                  <c:v>469389</c:v>
                </c:pt>
                <c:pt idx="326">
                  <c:v>469459</c:v>
                </c:pt>
                <c:pt idx="327">
                  <c:v>469443</c:v>
                </c:pt>
                <c:pt idx="328">
                  <c:v>469424</c:v>
                </c:pt>
                <c:pt idx="329">
                  <c:v>469560</c:v>
                </c:pt>
                <c:pt idx="330">
                  <c:v>469905</c:v>
                </c:pt>
                <c:pt idx="331">
                  <c:v>470428</c:v>
                </c:pt>
                <c:pt idx="332">
                  <c:v>471079</c:v>
                </c:pt>
                <c:pt idx="333">
                  <c:v>471769</c:v>
                </c:pt>
                <c:pt idx="334">
                  <c:v>472455</c:v>
                </c:pt>
                <c:pt idx="335">
                  <c:v>473096</c:v>
                </c:pt>
                <c:pt idx="336">
                  <c:v>473764</c:v>
                </c:pt>
                <c:pt idx="337">
                  <c:v>474629</c:v>
                </c:pt>
                <c:pt idx="338">
                  <c:v>475728</c:v>
                </c:pt>
                <c:pt idx="339">
                  <c:v>476879</c:v>
                </c:pt>
                <c:pt idx="340">
                  <c:v>477899</c:v>
                </c:pt>
                <c:pt idx="341">
                  <c:v>478665</c:v>
                </c:pt>
                <c:pt idx="342">
                  <c:v>479201</c:v>
                </c:pt>
                <c:pt idx="343">
                  <c:v>479547</c:v>
                </c:pt>
                <c:pt idx="344">
                  <c:v>479803</c:v>
                </c:pt>
                <c:pt idx="345">
                  <c:v>480123</c:v>
                </c:pt>
                <c:pt idx="346">
                  <c:v>480537</c:v>
                </c:pt>
                <c:pt idx="347">
                  <c:v>481009</c:v>
                </c:pt>
                <c:pt idx="348">
                  <c:v>481501</c:v>
                </c:pt>
                <c:pt idx="349">
                  <c:v>481942</c:v>
                </c:pt>
                <c:pt idx="350">
                  <c:v>482380</c:v>
                </c:pt>
                <c:pt idx="351">
                  <c:v>482966</c:v>
                </c:pt>
                <c:pt idx="352">
                  <c:v>483804</c:v>
                </c:pt>
                <c:pt idx="353">
                  <c:v>484873</c:v>
                </c:pt>
                <c:pt idx="354">
                  <c:v>486068</c:v>
                </c:pt>
                <c:pt idx="355">
                  <c:v>487195</c:v>
                </c:pt>
                <c:pt idx="356">
                  <c:v>488098</c:v>
                </c:pt>
                <c:pt idx="357">
                  <c:v>488697</c:v>
                </c:pt>
                <c:pt idx="358">
                  <c:v>489065</c:v>
                </c:pt>
                <c:pt idx="359">
                  <c:v>489365</c:v>
                </c:pt>
                <c:pt idx="360">
                  <c:v>489832</c:v>
                </c:pt>
                <c:pt idx="361">
                  <c:v>490715</c:v>
                </c:pt>
                <c:pt idx="362">
                  <c:v>492075</c:v>
                </c:pt>
                <c:pt idx="363">
                  <c:v>493679</c:v>
                </c:pt>
                <c:pt idx="364">
                  <c:v>495157</c:v>
                </c:pt>
                <c:pt idx="365">
                  <c:v>496176</c:v>
                </c:pt>
                <c:pt idx="366">
                  <c:v>496676</c:v>
                </c:pt>
                <c:pt idx="367">
                  <c:v>496874</c:v>
                </c:pt>
                <c:pt idx="368">
                  <c:v>497008</c:v>
                </c:pt>
                <c:pt idx="369">
                  <c:v>497327</c:v>
                </c:pt>
                <c:pt idx="370">
                  <c:v>498025</c:v>
                </c:pt>
                <c:pt idx="371">
                  <c:v>499089</c:v>
                </c:pt>
                <c:pt idx="372">
                  <c:v>500327</c:v>
                </c:pt>
                <c:pt idx="373">
                  <c:v>501476</c:v>
                </c:pt>
                <c:pt idx="374">
                  <c:v>502396</c:v>
                </c:pt>
                <c:pt idx="375">
                  <c:v>503141</c:v>
                </c:pt>
                <c:pt idx="376">
                  <c:v>503837</c:v>
                </c:pt>
                <c:pt idx="377">
                  <c:v>504589</c:v>
                </c:pt>
                <c:pt idx="378">
                  <c:v>505402</c:v>
                </c:pt>
                <c:pt idx="379">
                  <c:v>506257</c:v>
                </c:pt>
                <c:pt idx="380">
                  <c:v>507153</c:v>
                </c:pt>
                <c:pt idx="381">
                  <c:v>508080</c:v>
                </c:pt>
                <c:pt idx="382">
                  <c:v>508950</c:v>
                </c:pt>
                <c:pt idx="383">
                  <c:v>509732</c:v>
                </c:pt>
                <c:pt idx="384">
                  <c:v>510364</c:v>
                </c:pt>
                <c:pt idx="385">
                  <c:v>510816</c:v>
                </c:pt>
                <c:pt idx="386">
                  <c:v>511130</c:v>
                </c:pt>
                <c:pt idx="387">
                  <c:v>511411</c:v>
                </c:pt>
                <c:pt idx="388">
                  <c:v>511776</c:v>
                </c:pt>
                <c:pt idx="389">
                  <c:v>512294</c:v>
                </c:pt>
                <c:pt idx="390">
                  <c:v>512944</c:v>
                </c:pt>
                <c:pt idx="391">
                  <c:v>513563</c:v>
                </c:pt>
                <c:pt idx="392">
                  <c:v>513902</c:v>
                </c:pt>
                <c:pt idx="393">
                  <c:v>513700</c:v>
                </c:pt>
                <c:pt idx="394">
                  <c:v>512832</c:v>
                </c:pt>
                <c:pt idx="395">
                  <c:v>511355</c:v>
                </c:pt>
                <c:pt idx="396">
                  <c:v>509478</c:v>
                </c:pt>
                <c:pt idx="397">
                  <c:v>507574</c:v>
                </c:pt>
                <c:pt idx="398">
                  <c:v>505944</c:v>
                </c:pt>
                <c:pt idx="399">
                  <c:v>504683</c:v>
                </c:pt>
                <c:pt idx="400">
                  <c:v>503645</c:v>
                </c:pt>
                <c:pt idx="401">
                  <c:v>502704</c:v>
                </c:pt>
                <c:pt idx="402">
                  <c:v>501734</c:v>
                </c:pt>
                <c:pt idx="403">
                  <c:v>500707</c:v>
                </c:pt>
                <c:pt idx="404">
                  <c:v>499791</c:v>
                </c:pt>
                <c:pt idx="405">
                  <c:v>499149</c:v>
                </c:pt>
                <c:pt idx="406">
                  <c:v>498984</c:v>
                </c:pt>
                <c:pt idx="407">
                  <c:v>499358</c:v>
                </c:pt>
                <c:pt idx="408">
                  <c:v>500111</c:v>
                </c:pt>
                <c:pt idx="409">
                  <c:v>500923</c:v>
                </c:pt>
                <c:pt idx="410">
                  <c:v>501546</c:v>
                </c:pt>
                <c:pt idx="411">
                  <c:v>501897</c:v>
                </c:pt>
                <c:pt idx="412">
                  <c:v>501975</c:v>
                </c:pt>
                <c:pt idx="413">
                  <c:v>501750</c:v>
                </c:pt>
                <c:pt idx="414">
                  <c:v>501304</c:v>
                </c:pt>
                <c:pt idx="415">
                  <c:v>500825</c:v>
                </c:pt>
                <c:pt idx="416">
                  <c:v>500372</c:v>
                </c:pt>
                <c:pt idx="417">
                  <c:v>500038</c:v>
                </c:pt>
                <c:pt idx="418">
                  <c:v>499828</c:v>
                </c:pt>
                <c:pt idx="419">
                  <c:v>499719</c:v>
                </c:pt>
                <c:pt idx="420">
                  <c:v>499721</c:v>
                </c:pt>
                <c:pt idx="421">
                  <c:v>499700</c:v>
                </c:pt>
                <c:pt idx="422">
                  <c:v>499536</c:v>
                </c:pt>
                <c:pt idx="423">
                  <c:v>499306</c:v>
                </c:pt>
                <c:pt idx="424">
                  <c:v>499226</c:v>
                </c:pt>
                <c:pt idx="425">
                  <c:v>499502</c:v>
                </c:pt>
                <c:pt idx="426">
                  <c:v>500212</c:v>
                </c:pt>
                <c:pt idx="427">
                  <c:v>501247</c:v>
                </c:pt>
                <c:pt idx="428">
                  <c:v>502388</c:v>
                </c:pt>
                <c:pt idx="429">
                  <c:v>503378</c:v>
                </c:pt>
                <c:pt idx="430">
                  <c:v>503969</c:v>
                </c:pt>
                <c:pt idx="431">
                  <c:v>504138</c:v>
                </c:pt>
                <c:pt idx="432">
                  <c:v>504102</c:v>
                </c:pt>
                <c:pt idx="433">
                  <c:v>504157</c:v>
                </c:pt>
                <c:pt idx="434">
                  <c:v>504449</c:v>
                </c:pt>
                <c:pt idx="435">
                  <c:v>504942</c:v>
                </c:pt>
                <c:pt idx="436">
                  <c:v>505634</c:v>
                </c:pt>
                <c:pt idx="437">
                  <c:v>506446</c:v>
                </c:pt>
                <c:pt idx="438">
                  <c:v>507185</c:v>
                </c:pt>
                <c:pt idx="439">
                  <c:v>507764</c:v>
                </c:pt>
                <c:pt idx="440">
                  <c:v>508244</c:v>
                </c:pt>
                <c:pt idx="441">
                  <c:v>508604</c:v>
                </c:pt>
                <c:pt idx="442">
                  <c:v>508875</c:v>
                </c:pt>
                <c:pt idx="443">
                  <c:v>509103</c:v>
                </c:pt>
                <c:pt idx="444">
                  <c:v>509349</c:v>
                </c:pt>
                <c:pt idx="445">
                  <c:v>509687</c:v>
                </c:pt>
                <c:pt idx="446">
                  <c:v>510119</c:v>
                </c:pt>
                <c:pt idx="447">
                  <c:v>510594</c:v>
                </c:pt>
                <c:pt idx="448">
                  <c:v>510966</c:v>
                </c:pt>
                <c:pt idx="449">
                  <c:v>511208</c:v>
                </c:pt>
                <c:pt idx="450">
                  <c:v>511458</c:v>
                </c:pt>
                <c:pt idx="451">
                  <c:v>511695</c:v>
                </c:pt>
                <c:pt idx="452">
                  <c:v>511880</c:v>
                </c:pt>
                <c:pt idx="453">
                  <c:v>512116</c:v>
                </c:pt>
                <c:pt idx="454">
                  <c:v>512380</c:v>
                </c:pt>
                <c:pt idx="455">
                  <c:v>512516</c:v>
                </c:pt>
                <c:pt idx="456">
                  <c:v>512421</c:v>
                </c:pt>
                <c:pt idx="457">
                  <c:v>512169</c:v>
                </c:pt>
                <c:pt idx="458">
                  <c:v>511966</c:v>
                </c:pt>
                <c:pt idx="459">
                  <c:v>511934</c:v>
                </c:pt>
                <c:pt idx="460">
                  <c:v>512134</c:v>
                </c:pt>
                <c:pt idx="461">
                  <c:v>512539</c:v>
                </c:pt>
                <c:pt idx="462">
                  <c:v>512909</c:v>
                </c:pt>
                <c:pt idx="463">
                  <c:v>513167</c:v>
                </c:pt>
                <c:pt idx="464">
                  <c:v>513367</c:v>
                </c:pt>
                <c:pt idx="465">
                  <c:v>513525</c:v>
                </c:pt>
                <c:pt idx="466">
                  <c:v>513751</c:v>
                </c:pt>
                <c:pt idx="467">
                  <c:v>514253</c:v>
                </c:pt>
                <c:pt idx="468">
                  <c:v>515033</c:v>
                </c:pt>
                <c:pt idx="469">
                  <c:v>515924</c:v>
                </c:pt>
                <c:pt idx="470">
                  <c:v>516734</c:v>
                </c:pt>
                <c:pt idx="471">
                  <c:v>517282</c:v>
                </c:pt>
                <c:pt idx="472">
                  <c:v>517493</c:v>
                </c:pt>
                <c:pt idx="473">
                  <c:v>517470</c:v>
                </c:pt>
                <c:pt idx="474">
                  <c:v>517499</c:v>
                </c:pt>
                <c:pt idx="475">
                  <c:v>517775</c:v>
                </c:pt>
                <c:pt idx="476">
                  <c:v>518275</c:v>
                </c:pt>
                <c:pt idx="477">
                  <c:v>519031</c:v>
                </c:pt>
                <c:pt idx="478">
                  <c:v>519981</c:v>
                </c:pt>
                <c:pt idx="479">
                  <c:v>520883</c:v>
                </c:pt>
                <c:pt idx="480">
                  <c:v>521545</c:v>
                </c:pt>
                <c:pt idx="481">
                  <c:v>521898</c:v>
                </c:pt>
                <c:pt idx="482">
                  <c:v>521936</c:v>
                </c:pt>
                <c:pt idx="483">
                  <c:v>521820</c:v>
                </c:pt>
                <c:pt idx="484">
                  <c:v>521715</c:v>
                </c:pt>
                <c:pt idx="485">
                  <c:v>521652</c:v>
                </c:pt>
                <c:pt idx="486">
                  <c:v>521634</c:v>
                </c:pt>
                <c:pt idx="487">
                  <c:v>521668</c:v>
                </c:pt>
                <c:pt idx="488">
                  <c:v>521755</c:v>
                </c:pt>
                <c:pt idx="489">
                  <c:v>521828</c:v>
                </c:pt>
                <c:pt idx="490">
                  <c:v>521938</c:v>
                </c:pt>
                <c:pt idx="491">
                  <c:v>522219</c:v>
                </c:pt>
                <c:pt idx="492">
                  <c:v>525223</c:v>
                </c:pt>
                <c:pt idx="493">
                  <c:v>526050</c:v>
                </c:pt>
                <c:pt idx="494">
                  <c:v>527001</c:v>
                </c:pt>
                <c:pt idx="495">
                  <c:v>527966</c:v>
                </c:pt>
                <c:pt idx="496">
                  <c:v>528803</c:v>
                </c:pt>
                <c:pt idx="497">
                  <c:v>529395</c:v>
                </c:pt>
                <c:pt idx="498">
                  <c:v>529710</c:v>
                </c:pt>
                <c:pt idx="499">
                  <c:v>529722</c:v>
                </c:pt>
                <c:pt idx="500">
                  <c:v>529534</c:v>
                </c:pt>
                <c:pt idx="501">
                  <c:v>529329</c:v>
                </c:pt>
                <c:pt idx="502">
                  <c:v>529187</c:v>
                </c:pt>
                <c:pt idx="503">
                  <c:v>529223</c:v>
                </c:pt>
                <c:pt idx="504">
                  <c:v>529615</c:v>
                </c:pt>
                <c:pt idx="505">
                  <c:v>530473</c:v>
                </c:pt>
                <c:pt idx="506">
                  <c:v>531671</c:v>
                </c:pt>
                <c:pt idx="507">
                  <c:v>532844</c:v>
                </c:pt>
                <c:pt idx="508">
                  <c:v>533705</c:v>
                </c:pt>
                <c:pt idx="509">
                  <c:v>534186</c:v>
                </c:pt>
                <c:pt idx="510">
                  <c:v>534382</c:v>
                </c:pt>
                <c:pt idx="511">
                  <c:v>534572</c:v>
                </c:pt>
                <c:pt idx="512">
                  <c:v>534927</c:v>
                </c:pt>
                <c:pt idx="513">
                  <c:v>535452</c:v>
                </c:pt>
                <c:pt idx="514">
                  <c:v>536094</c:v>
                </c:pt>
                <c:pt idx="515">
                  <c:v>536803</c:v>
                </c:pt>
                <c:pt idx="516">
                  <c:v>537437</c:v>
                </c:pt>
                <c:pt idx="517">
                  <c:v>537942</c:v>
                </c:pt>
                <c:pt idx="518">
                  <c:v>538464</c:v>
                </c:pt>
                <c:pt idx="519">
                  <c:v>539220</c:v>
                </c:pt>
                <c:pt idx="520">
                  <c:v>540275</c:v>
                </c:pt>
                <c:pt idx="521">
                  <c:v>541555</c:v>
                </c:pt>
                <c:pt idx="522">
                  <c:v>542856</c:v>
                </c:pt>
                <c:pt idx="523">
                  <c:v>544026</c:v>
                </c:pt>
                <c:pt idx="524">
                  <c:v>545174</c:v>
                </c:pt>
                <c:pt idx="525">
                  <c:v>546411</c:v>
                </c:pt>
                <c:pt idx="526">
                  <c:v>547615</c:v>
                </c:pt>
                <c:pt idx="527">
                  <c:v>548286</c:v>
                </c:pt>
                <c:pt idx="528">
                  <c:v>548116</c:v>
                </c:pt>
                <c:pt idx="529">
                  <c:v>547094</c:v>
                </c:pt>
                <c:pt idx="530">
                  <c:v>545419</c:v>
                </c:pt>
                <c:pt idx="531">
                  <c:v>538905</c:v>
                </c:pt>
                <c:pt idx="532">
                  <c:v>541722</c:v>
                </c:pt>
                <c:pt idx="533">
                  <c:v>539344</c:v>
                </c:pt>
                <c:pt idx="534">
                  <c:v>540945</c:v>
                </c:pt>
                <c:pt idx="535">
                  <c:v>540809</c:v>
                </c:pt>
                <c:pt idx="536">
                  <c:v>542758</c:v>
                </c:pt>
                <c:pt idx="537">
                  <c:v>542290</c:v>
                </c:pt>
                <c:pt idx="538">
                  <c:v>542240</c:v>
                </c:pt>
                <c:pt idx="539">
                  <c:v>542452</c:v>
                </c:pt>
                <c:pt idx="540">
                  <c:v>542480</c:v>
                </c:pt>
                <c:pt idx="541">
                  <c:v>543537</c:v>
                </c:pt>
                <c:pt idx="542">
                  <c:v>545192</c:v>
                </c:pt>
                <c:pt idx="543">
                  <c:v>547197</c:v>
                </c:pt>
                <c:pt idx="544">
                  <c:v>548768</c:v>
                </c:pt>
                <c:pt idx="545">
                  <c:v>550043</c:v>
                </c:pt>
                <c:pt idx="546">
                  <c:v>550983</c:v>
                </c:pt>
                <c:pt idx="547">
                  <c:v>551821</c:v>
                </c:pt>
                <c:pt idx="548">
                  <c:v>552715</c:v>
                </c:pt>
                <c:pt idx="549">
                  <c:v>553662</c:v>
                </c:pt>
                <c:pt idx="550">
                  <c:v>553911</c:v>
                </c:pt>
                <c:pt idx="551">
                  <c:v>553871</c:v>
                </c:pt>
                <c:pt idx="552" formatCode="0">
                  <c:v>555054</c:v>
                </c:pt>
                <c:pt idx="553">
                  <c:v>556359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79-4499-8AD8-497A8F8FBF82}"/>
            </c:ext>
          </c:extLst>
        </c:ser>
        <c:ser>
          <c:idx val="2"/>
          <c:order val="1"/>
          <c:tx>
            <c:v>Emp</c:v>
          </c:tx>
          <c:spPr>
            <a:ln w="444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'US v MT'!$A$2:$A$555</c:f>
              <c:numCache>
                <c:formatCode>General</c:formatCode>
                <c:ptCount val="554"/>
                <c:pt idx="0">
                  <c:v>1976</c:v>
                </c:pt>
                <c:pt idx="12">
                  <c:v>1977</c:v>
                </c:pt>
                <c:pt idx="24">
                  <c:v>1978</c:v>
                </c:pt>
                <c:pt idx="36">
                  <c:v>1979</c:v>
                </c:pt>
                <c:pt idx="48">
                  <c:v>1980</c:v>
                </c:pt>
                <c:pt idx="60">
                  <c:v>1981</c:v>
                </c:pt>
                <c:pt idx="72">
                  <c:v>1982</c:v>
                </c:pt>
                <c:pt idx="84">
                  <c:v>1983</c:v>
                </c:pt>
                <c:pt idx="96">
                  <c:v>1984</c:v>
                </c:pt>
                <c:pt idx="108">
                  <c:v>1985</c:v>
                </c:pt>
                <c:pt idx="120">
                  <c:v>1986</c:v>
                </c:pt>
                <c:pt idx="132">
                  <c:v>1987</c:v>
                </c:pt>
                <c:pt idx="144">
                  <c:v>1988</c:v>
                </c:pt>
                <c:pt idx="156">
                  <c:v>1989</c:v>
                </c:pt>
                <c:pt idx="168">
                  <c:v>1990</c:v>
                </c:pt>
                <c:pt idx="180">
                  <c:v>1991</c:v>
                </c:pt>
                <c:pt idx="192">
                  <c:v>1992</c:v>
                </c:pt>
                <c:pt idx="204">
                  <c:v>1993</c:v>
                </c:pt>
                <c:pt idx="216">
                  <c:v>1994</c:v>
                </c:pt>
                <c:pt idx="228">
                  <c:v>1995</c:v>
                </c:pt>
                <c:pt idx="240">
                  <c:v>1996</c:v>
                </c:pt>
                <c:pt idx="252">
                  <c:v>1997</c:v>
                </c:pt>
                <c:pt idx="264">
                  <c:v>1998</c:v>
                </c:pt>
                <c:pt idx="276">
                  <c:v>1999</c:v>
                </c:pt>
                <c:pt idx="288">
                  <c:v>2000</c:v>
                </c:pt>
                <c:pt idx="300">
                  <c:v>2001</c:v>
                </c:pt>
                <c:pt idx="312">
                  <c:v>2002</c:v>
                </c:pt>
                <c:pt idx="324">
                  <c:v>2003</c:v>
                </c:pt>
                <c:pt idx="336">
                  <c:v>2004</c:v>
                </c:pt>
                <c:pt idx="348">
                  <c:v>2005</c:v>
                </c:pt>
                <c:pt idx="360">
                  <c:v>2006</c:v>
                </c:pt>
                <c:pt idx="372">
                  <c:v>2007</c:v>
                </c:pt>
                <c:pt idx="384">
                  <c:v>2008</c:v>
                </c:pt>
                <c:pt idx="396">
                  <c:v>2009</c:v>
                </c:pt>
                <c:pt idx="408">
                  <c:v>2010</c:v>
                </c:pt>
                <c:pt idx="420">
                  <c:v>2011</c:v>
                </c:pt>
                <c:pt idx="432">
                  <c:v>2012</c:v>
                </c:pt>
                <c:pt idx="444">
                  <c:v>2013</c:v>
                </c:pt>
                <c:pt idx="456">
                  <c:v>2014</c:v>
                </c:pt>
                <c:pt idx="468">
                  <c:v>2015</c:v>
                </c:pt>
                <c:pt idx="480">
                  <c:v>2016</c:v>
                </c:pt>
                <c:pt idx="492">
                  <c:v>2017</c:v>
                </c:pt>
                <c:pt idx="504">
                  <c:v>2018</c:v>
                </c:pt>
                <c:pt idx="516">
                  <c:v>2019</c:v>
                </c:pt>
                <c:pt idx="528">
                  <c:v>2020</c:v>
                </c:pt>
                <c:pt idx="540">
                  <c:v>2021</c:v>
                </c:pt>
                <c:pt idx="552">
                  <c:v>2022</c:v>
                </c:pt>
              </c:numCache>
            </c:numRef>
          </c:cat>
          <c:val>
            <c:numRef>
              <c:f>'US v MT'!$F$2:$F$555</c:f>
              <c:numCache>
                <c:formatCode>#,##0</c:formatCode>
                <c:ptCount val="554"/>
                <c:pt idx="0">
                  <c:v>313402</c:v>
                </c:pt>
                <c:pt idx="1">
                  <c:v>313365</c:v>
                </c:pt>
                <c:pt idx="2">
                  <c:v>313352</c:v>
                </c:pt>
                <c:pt idx="3">
                  <c:v>313343</c:v>
                </c:pt>
                <c:pt idx="4">
                  <c:v>313383</c:v>
                </c:pt>
                <c:pt idx="5">
                  <c:v>313675</c:v>
                </c:pt>
                <c:pt idx="6">
                  <c:v>314232</c:v>
                </c:pt>
                <c:pt idx="7">
                  <c:v>315090</c:v>
                </c:pt>
                <c:pt idx="8">
                  <c:v>316209</c:v>
                </c:pt>
                <c:pt idx="9">
                  <c:v>317497</c:v>
                </c:pt>
                <c:pt idx="10">
                  <c:v>318803</c:v>
                </c:pt>
                <c:pt idx="11">
                  <c:v>320032</c:v>
                </c:pt>
                <c:pt idx="12">
                  <c:v>321329</c:v>
                </c:pt>
                <c:pt idx="13">
                  <c:v>322604</c:v>
                </c:pt>
                <c:pt idx="14">
                  <c:v>323681</c:v>
                </c:pt>
                <c:pt idx="15">
                  <c:v>324823</c:v>
                </c:pt>
                <c:pt idx="16">
                  <c:v>326055</c:v>
                </c:pt>
                <c:pt idx="17">
                  <c:v>327195</c:v>
                </c:pt>
                <c:pt idx="18">
                  <c:v>328229</c:v>
                </c:pt>
                <c:pt idx="19">
                  <c:v>329241</c:v>
                </c:pt>
                <c:pt idx="20">
                  <c:v>330260</c:v>
                </c:pt>
                <c:pt idx="21">
                  <c:v>331261</c:v>
                </c:pt>
                <c:pt idx="22">
                  <c:v>332320</c:v>
                </c:pt>
                <c:pt idx="23">
                  <c:v>333523</c:v>
                </c:pt>
                <c:pt idx="24">
                  <c:v>334914</c:v>
                </c:pt>
                <c:pt idx="25">
                  <c:v>336613</c:v>
                </c:pt>
                <c:pt idx="26">
                  <c:v>338639</c:v>
                </c:pt>
                <c:pt idx="27">
                  <c:v>340721</c:v>
                </c:pt>
                <c:pt idx="28">
                  <c:v>342793</c:v>
                </c:pt>
                <c:pt idx="29">
                  <c:v>344819</c:v>
                </c:pt>
                <c:pt idx="30">
                  <c:v>346542</c:v>
                </c:pt>
                <c:pt idx="31">
                  <c:v>347723</c:v>
                </c:pt>
                <c:pt idx="32">
                  <c:v>348287</c:v>
                </c:pt>
                <c:pt idx="33">
                  <c:v>348324</c:v>
                </c:pt>
                <c:pt idx="34">
                  <c:v>347944</c:v>
                </c:pt>
                <c:pt idx="35">
                  <c:v>347264</c:v>
                </c:pt>
                <c:pt idx="36">
                  <c:v>346668</c:v>
                </c:pt>
                <c:pt idx="37">
                  <c:v>346506</c:v>
                </c:pt>
                <c:pt idx="38">
                  <c:v>346853</c:v>
                </c:pt>
                <c:pt idx="39">
                  <c:v>347665</c:v>
                </c:pt>
                <c:pt idx="40">
                  <c:v>348774</c:v>
                </c:pt>
                <c:pt idx="41">
                  <c:v>349894</c:v>
                </c:pt>
                <c:pt idx="42">
                  <c:v>350855</c:v>
                </c:pt>
                <c:pt idx="43">
                  <c:v>351571</c:v>
                </c:pt>
                <c:pt idx="44">
                  <c:v>352073</c:v>
                </c:pt>
                <c:pt idx="45">
                  <c:v>352479</c:v>
                </c:pt>
                <c:pt idx="46">
                  <c:v>352850</c:v>
                </c:pt>
                <c:pt idx="47">
                  <c:v>353076</c:v>
                </c:pt>
                <c:pt idx="48">
                  <c:v>352842</c:v>
                </c:pt>
                <c:pt idx="49">
                  <c:v>351957</c:v>
                </c:pt>
                <c:pt idx="50">
                  <c:v>350537</c:v>
                </c:pt>
                <c:pt idx="51">
                  <c:v>348735</c:v>
                </c:pt>
                <c:pt idx="52">
                  <c:v>346886</c:v>
                </c:pt>
                <c:pt idx="53">
                  <c:v>345506</c:v>
                </c:pt>
                <c:pt idx="54">
                  <c:v>344905</c:v>
                </c:pt>
                <c:pt idx="55">
                  <c:v>345233</c:v>
                </c:pt>
                <c:pt idx="56">
                  <c:v>346412</c:v>
                </c:pt>
                <c:pt idx="57">
                  <c:v>348156</c:v>
                </c:pt>
                <c:pt idx="58">
                  <c:v>350258</c:v>
                </c:pt>
                <c:pt idx="59">
                  <c:v>352591</c:v>
                </c:pt>
                <c:pt idx="60">
                  <c:v>354822</c:v>
                </c:pt>
                <c:pt idx="61">
                  <c:v>356596</c:v>
                </c:pt>
                <c:pt idx="62">
                  <c:v>357784</c:v>
                </c:pt>
                <c:pt idx="63">
                  <c:v>358349</c:v>
                </c:pt>
                <c:pt idx="64">
                  <c:v>358286</c:v>
                </c:pt>
                <c:pt idx="65">
                  <c:v>357791</c:v>
                </c:pt>
                <c:pt idx="66">
                  <c:v>357190</c:v>
                </c:pt>
                <c:pt idx="67">
                  <c:v>356685</c:v>
                </c:pt>
                <c:pt idx="68">
                  <c:v>356337</c:v>
                </c:pt>
                <c:pt idx="69">
                  <c:v>356121</c:v>
                </c:pt>
                <c:pt idx="70">
                  <c:v>355774</c:v>
                </c:pt>
                <c:pt idx="71">
                  <c:v>355215</c:v>
                </c:pt>
                <c:pt idx="72">
                  <c:v>354603</c:v>
                </c:pt>
                <c:pt idx="73">
                  <c:v>354090</c:v>
                </c:pt>
                <c:pt idx="74">
                  <c:v>353771</c:v>
                </c:pt>
                <c:pt idx="75">
                  <c:v>353764</c:v>
                </c:pt>
                <c:pt idx="76">
                  <c:v>354067</c:v>
                </c:pt>
                <c:pt idx="77">
                  <c:v>354508</c:v>
                </c:pt>
                <c:pt idx="78">
                  <c:v>354953</c:v>
                </c:pt>
                <c:pt idx="79">
                  <c:v>355339</c:v>
                </c:pt>
                <c:pt idx="80">
                  <c:v>355611</c:v>
                </c:pt>
                <c:pt idx="81">
                  <c:v>355723</c:v>
                </c:pt>
                <c:pt idx="82">
                  <c:v>355773</c:v>
                </c:pt>
                <c:pt idx="83">
                  <c:v>355720</c:v>
                </c:pt>
                <c:pt idx="84">
                  <c:v>355593</c:v>
                </c:pt>
                <c:pt idx="85">
                  <c:v>355651</c:v>
                </c:pt>
                <c:pt idx="86">
                  <c:v>356025</c:v>
                </c:pt>
                <c:pt idx="87">
                  <c:v>356892</c:v>
                </c:pt>
                <c:pt idx="88">
                  <c:v>358325</c:v>
                </c:pt>
                <c:pt idx="89">
                  <c:v>360138</c:v>
                </c:pt>
                <c:pt idx="90">
                  <c:v>362055</c:v>
                </c:pt>
                <c:pt idx="91">
                  <c:v>363732</c:v>
                </c:pt>
                <c:pt idx="92">
                  <c:v>364980</c:v>
                </c:pt>
                <c:pt idx="93">
                  <c:v>365853</c:v>
                </c:pt>
                <c:pt idx="94">
                  <c:v>366484</c:v>
                </c:pt>
                <c:pt idx="95">
                  <c:v>367127</c:v>
                </c:pt>
                <c:pt idx="96">
                  <c:v>368050</c:v>
                </c:pt>
                <c:pt idx="97">
                  <c:v>369278</c:v>
                </c:pt>
                <c:pt idx="98">
                  <c:v>370675</c:v>
                </c:pt>
                <c:pt idx="99">
                  <c:v>372001</c:v>
                </c:pt>
                <c:pt idx="100">
                  <c:v>373055</c:v>
                </c:pt>
                <c:pt idx="101">
                  <c:v>373781</c:v>
                </c:pt>
                <c:pt idx="102">
                  <c:v>374207</c:v>
                </c:pt>
                <c:pt idx="103">
                  <c:v>374430</c:v>
                </c:pt>
                <c:pt idx="104">
                  <c:v>374516</c:v>
                </c:pt>
                <c:pt idx="105">
                  <c:v>374497</c:v>
                </c:pt>
                <c:pt idx="106">
                  <c:v>374463</c:v>
                </c:pt>
                <c:pt idx="107">
                  <c:v>374486</c:v>
                </c:pt>
                <c:pt idx="108">
                  <c:v>374492</c:v>
                </c:pt>
                <c:pt idx="109">
                  <c:v>374366</c:v>
                </c:pt>
                <c:pt idx="110">
                  <c:v>374127</c:v>
                </c:pt>
                <c:pt idx="111">
                  <c:v>373854</c:v>
                </c:pt>
                <c:pt idx="112">
                  <c:v>373541</c:v>
                </c:pt>
                <c:pt idx="113">
                  <c:v>373230</c:v>
                </c:pt>
                <c:pt idx="114">
                  <c:v>372900</c:v>
                </c:pt>
                <c:pt idx="115">
                  <c:v>372646</c:v>
                </c:pt>
                <c:pt idx="116">
                  <c:v>372563</c:v>
                </c:pt>
                <c:pt idx="117">
                  <c:v>372632</c:v>
                </c:pt>
                <c:pt idx="118">
                  <c:v>372764</c:v>
                </c:pt>
                <c:pt idx="119">
                  <c:v>372792</c:v>
                </c:pt>
                <c:pt idx="120">
                  <c:v>372654</c:v>
                </c:pt>
                <c:pt idx="121">
                  <c:v>372445</c:v>
                </c:pt>
                <c:pt idx="122">
                  <c:v>372194</c:v>
                </c:pt>
                <c:pt idx="123">
                  <c:v>371900</c:v>
                </c:pt>
                <c:pt idx="124">
                  <c:v>371688</c:v>
                </c:pt>
                <c:pt idx="125">
                  <c:v>371636</c:v>
                </c:pt>
                <c:pt idx="126">
                  <c:v>371730</c:v>
                </c:pt>
                <c:pt idx="127">
                  <c:v>371894</c:v>
                </c:pt>
                <c:pt idx="128">
                  <c:v>372035</c:v>
                </c:pt>
                <c:pt idx="129">
                  <c:v>372147</c:v>
                </c:pt>
                <c:pt idx="130">
                  <c:v>372197</c:v>
                </c:pt>
                <c:pt idx="131">
                  <c:v>372337</c:v>
                </c:pt>
                <c:pt idx="132">
                  <c:v>372541</c:v>
                </c:pt>
                <c:pt idx="133">
                  <c:v>372613</c:v>
                </c:pt>
                <c:pt idx="134">
                  <c:v>372519</c:v>
                </c:pt>
                <c:pt idx="135">
                  <c:v>372222</c:v>
                </c:pt>
                <c:pt idx="136">
                  <c:v>371719</c:v>
                </c:pt>
                <c:pt idx="137">
                  <c:v>371097</c:v>
                </c:pt>
                <c:pt idx="138">
                  <c:v>370516</c:v>
                </c:pt>
                <c:pt idx="139">
                  <c:v>370146</c:v>
                </c:pt>
                <c:pt idx="140">
                  <c:v>370217</c:v>
                </c:pt>
                <c:pt idx="141">
                  <c:v>370795</c:v>
                </c:pt>
                <c:pt idx="142">
                  <c:v>371817</c:v>
                </c:pt>
                <c:pt idx="143">
                  <c:v>372955</c:v>
                </c:pt>
                <c:pt idx="144">
                  <c:v>374016</c:v>
                </c:pt>
                <c:pt idx="145">
                  <c:v>374950</c:v>
                </c:pt>
                <c:pt idx="146">
                  <c:v>375552</c:v>
                </c:pt>
                <c:pt idx="147">
                  <c:v>375865</c:v>
                </c:pt>
                <c:pt idx="148">
                  <c:v>376061</c:v>
                </c:pt>
                <c:pt idx="149">
                  <c:v>376384</c:v>
                </c:pt>
                <c:pt idx="150">
                  <c:v>377054</c:v>
                </c:pt>
                <c:pt idx="151">
                  <c:v>378007</c:v>
                </c:pt>
                <c:pt idx="152">
                  <c:v>379024</c:v>
                </c:pt>
                <c:pt idx="153">
                  <c:v>379876</c:v>
                </c:pt>
                <c:pt idx="154">
                  <c:v>380424</c:v>
                </c:pt>
                <c:pt idx="155">
                  <c:v>380673</c:v>
                </c:pt>
                <c:pt idx="156">
                  <c:v>380727</c:v>
                </c:pt>
                <c:pt idx="157">
                  <c:v>380772</c:v>
                </c:pt>
                <c:pt idx="158">
                  <c:v>381124</c:v>
                </c:pt>
                <c:pt idx="159">
                  <c:v>381839</c:v>
                </c:pt>
                <c:pt idx="160">
                  <c:v>382761</c:v>
                </c:pt>
                <c:pt idx="161">
                  <c:v>383628</c:v>
                </c:pt>
                <c:pt idx="162">
                  <c:v>384220</c:v>
                </c:pt>
                <c:pt idx="163">
                  <c:v>384574</c:v>
                </c:pt>
                <c:pt idx="164">
                  <c:v>384734</c:v>
                </c:pt>
                <c:pt idx="165">
                  <c:v>384871</c:v>
                </c:pt>
                <c:pt idx="166">
                  <c:v>385126</c:v>
                </c:pt>
                <c:pt idx="167">
                  <c:v>385544</c:v>
                </c:pt>
                <c:pt idx="168">
                  <c:v>386126</c:v>
                </c:pt>
                <c:pt idx="169">
                  <c:v>386738</c:v>
                </c:pt>
                <c:pt idx="170">
                  <c:v>387227</c:v>
                </c:pt>
                <c:pt idx="171">
                  <c:v>387485</c:v>
                </c:pt>
                <c:pt idx="172">
                  <c:v>378614</c:v>
                </c:pt>
                <c:pt idx="173">
                  <c:v>375833</c:v>
                </c:pt>
                <c:pt idx="174">
                  <c:v>374814</c:v>
                </c:pt>
                <c:pt idx="175">
                  <c:v>374285</c:v>
                </c:pt>
                <c:pt idx="176">
                  <c:v>373922</c:v>
                </c:pt>
                <c:pt idx="177">
                  <c:v>373620</c:v>
                </c:pt>
                <c:pt idx="178">
                  <c:v>373352</c:v>
                </c:pt>
                <c:pt idx="179">
                  <c:v>373110</c:v>
                </c:pt>
                <c:pt idx="180">
                  <c:v>372821</c:v>
                </c:pt>
                <c:pt idx="181">
                  <c:v>372543</c:v>
                </c:pt>
                <c:pt idx="182">
                  <c:v>372366</c:v>
                </c:pt>
                <c:pt idx="183">
                  <c:v>372444</c:v>
                </c:pt>
                <c:pt idx="184">
                  <c:v>372901</c:v>
                </c:pt>
                <c:pt idx="185">
                  <c:v>373682</c:v>
                </c:pt>
                <c:pt idx="186">
                  <c:v>374649</c:v>
                </c:pt>
                <c:pt idx="187">
                  <c:v>375656</c:v>
                </c:pt>
                <c:pt idx="188">
                  <c:v>376604</c:v>
                </c:pt>
                <c:pt idx="189">
                  <c:v>377406</c:v>
                </c:pt>
                <c:pt idx="190">
                  <c:v>378108</c:v>
                </c:pt>
                <c:pt idx="191">
                  <c:v>380397</c:v>
                </c:pt>
                <c:pt idx="192">
                  <c:v>382762</c:v>
                </c:pt>
                <c:pt idx="193">
                  <c:v>385207</c:v>
                </c:pt>
                <c:pt idx="194">
                  <c:v>387613</c:v>
                </c:pt>
                <c:pt idx="195">
                  <c:v>389765</c:v>
                </c:pt>
                <c:pt idx="196">
                  <c:v>391449</c:v>
                </c:pt>
                <c:pt idx="197">
                  <c:v>391991</c:v>
                </c:pt>
                <c:pt idx="198">
                  <c:v>393943</c:v>
                </c:pt>
                <c:pt idx="199">
                  <c:v>393556</c:v>
                </c:pt>
                <c:pt idx="200">
                  <c:v>393291</c:v>
                </c:pt>
                <c:pt idx="201">
                  <c:v>393278</c:v>
                </c:pt>
                <c:pt idx="202">
                  <c:v>393495</c:v>
                </c:pt>
                <c:pt idx="203">
                  <c:v>393898</c:v>
                </c:pt>
                <c:pt idx="204">
                  <c:v>394519</c:v>
                </c:pt>
                <c:pt idx="205">
                  <c:v>395331</c:v>
                </c:pt>
                <c:pt idx="206">
                  <c:v>396337</c:v>
                </c:pt>
                <c:pt idx="207">
                  <c:v>397476</c:v>
                </c:pt>
                <c:pt idx="208">
                  <c:v>398594</c:v>
                </c:pt>
                <c:pt idx="209">
                  <c:v>399527</c:v>
                </c:pt>
                <c:pt idx="210">
                  <c:v>400147</c:v>
                </c:pt>
                <c:pt idx="211">
                  <c:v>400636</c:v>
                </c:pt>
                <c:pt idx="212">
                  <c:v>401245</c:v>
                </c:pt>
                <c:pt idx="213">
                  <c:v>402044</c:v>
                </c:pt>
                <c:pt idx="214">
                  <c:v>403029</c:v>
                </c:pt>
                <c:pt idx="215">
                  <c:v>404247</c:v>
                </c:pt>
                <c:pt idx="216">
                  <c:v>405619</c:v>
                </c:pt>
                <c:pt idx="217">
                  <c:v>406960</c:v>
                </c:pt>
                <c:pt idx="218">
                  <c:v>408203</c:v>
                </c:pt>
                <c:pt idx="219">
                  <c:v>409453</c:v>
                </c:pt>
                <c:pt idx="220">
                  <c:v>410811</c:v>
                </c:pt>
                <c:pt idx="221">
                  <c:v>412246</c:v>
                </c:pt>
                <c:pt idx="222">
                  <c:v>413693</c:v>
                </c:pt>
                <c:pt idx="223">
                  <c:v>414975</c:v>
                </c:pt>
                <c:pt idx="224">
                  <c:v>415963</c:v>
                </c:pt>
                <c:pt idx="225">
                  <c:v>416727</c:v>
                </c:pt>
                <c:pt idx="226">
                  <c:v>417317</c:v>
                </c:pt>
                <c:pt idx="227">
                  <c:v>417548</c:v>
                </c:pt>
                <c:pt idx="228">
                  <c:v>417336</c:v>
                </c:pt>
                <c:pt idx="229">
                  <c:v>416918</c:v>
                </c:pt>
                <c:pt idx="230">
                  <c:v>416485</c:v>
                </c:pt>
                <c:pt idx="231">
                  <c:v>416162</c:v>
                </c:pt>
                <c:pt idx="232">
                  <c:v>416148</c:v>
                </c:pt>
                <c:pt idx="233">
                  <c:v>416516</c:v>
                </c:pt>
                <c:pt idx="234">
                  <c:v>417132</c:v>
                </c:pt>
                <c:pt idx="235">
                  <c:v>417781</c:v>
                </c:pt>
                <c:pt idx="236">
                  <c:v>418266</c:v>
                </c:pt>
                <c:pt idx="237">
                  <c:v>418486</c:v>
                </c:pt>
                <c:pt idx="238">
                  <c:v>418540</c:v>
                </c:pt>
                <c:pt idx="239">
                  <c:v>418695</c:v>
                </c:pt>
                <c:pt idx="240">
                  <c:v>419160</c:v>
                </c:pt>
                <c:pt idx="241">
                  <c:v>419909</c:v>
                </c:pt>
                <c:pt idx="242">
                  <c:v>420837</c:v>
                </c:pt>
                <c:pt idx="243">
                  <c:v>421823</c:v>
                </c:pt>
                <c:pt idx="244">
                  <c:v>422748</c:v>
                </c:pt>
                <c:pt idx="245">
                  <c:v>423626</c:v>
                </c:pt>
                <c:pt idx="246">
                  <c:v>424476</c:v>
                </c:pt>
                <c:pt idx="247">
                  <c:v>425237</c:v>
                </c:pt>
                <c:pt idx="248">
                  <c:v>425754</c:v>
                </c:pt>
                <c:pt idx="249">
                  <c:v>425920</c:v>
                </c:pt>
                <c:pt idx="250">
                  <c:v>425756</c:v>
                </c:pt>
                <c:pt idx="251">
                  <c:v>425445</c:v>
                </c:pt>
                <c:pt idx="252">
                  <c:v>425175</c:v>
                </c:pt>
                <c:pt idx="253">
                  <c:v>425084</c:v>
                </c:pt>
                <c:pt idx="254">
                  <c:v>425297</c:v>
                </c:pt>
                <c:pt idx="255">
                  <c:v>425795</c:v>
                </c:pt>
                <c:pt idx="256">
                  <c:v>426451</c:v>
                </c:pt>
                <c:pt idx="257">
                  <c:v>427125</c:v>
                </c:pt>
                <c:pt idx="258">
                  <c:v>427816</c:v>
                </c:pt>
                <c:pt idx="259">
                  <c:v>428588</c:v>
                </c:pt>
                <c:pt idx="260">
                  <c:v>429511</c:v>
                </c:pt>
                <c:pt idx="261">
                  <c:v>430528</c:v>
                </c:pt>
                <c:pt idx="262">
                  <c:v>431489</c:v>
                </c:pt>
                <c:pt idx="263">
                  <c:v>432307</c:v>
                </c:pt>
                <c:pt idx="264">
                  <c:v>432923</c:v>
                </c:pt>
                <c:pt idx="265">
                  <c:v>433414</c:v>
                </c:pt>
                <c:pt idx="266">
                  <c:v>433842</c:v>
                </c:pt>
                <c:pt idx="267">
                  <c:v>434324</c:v>
                </c:pt>
                <c:pt idx="268">
                  <c:v>434964</c:v>
                </c:pt>
                <c:pt idx="269">
                  <c:v>435769</c:v>
                </c:pt>
                <c:pt idx="270">
                  <c:v>436714</c:v>
                </c:pt>
                <c:pt idx="271">
                  <c:v>437734</c:v>
                </c:pt>
                <c:pt idx="272">
                  <c:v>438721</c:v>
                </c:pt>
                <c:pt idx="273">
                  <c:v>439559</c:v>
                </c:pt>
                <c:pt idx="274">
                  <c:v>440209</c:v>
                </c:pt>
                <c:pt idx="275">
                  <c:v>440614</c:v>
                </c:pt>
                <c:pt idx="276">
                  <c:v>440805</c:v>
                </c:pt>
                <c:pt idx="277">
                  <c:v>440891</c:v>
                </c:pt>
                <c:pt idx="278">
                  <c:v>440991</c:v>
                </c:pt>
                <c:pt idx="279">
                  <c:v>441167</c:v>
                </c:pt>
                <c:pt idx="280">
                  <c:v>441383</c:v>
                </c:pt>
                <c:pt idx="281">
                  <c:v>441612</c:v>
                </c:pt>
                <c:pt idx="282">
                  <c:v>441825</c:v>
                </c:pt>
                <c:pt idx="283">
                  <c:v>442088</c:v>
                </c:pt>
                <c:pt idx="284">
                  <c:v>442505</c:v>
                </c:pt>
                <c:pt idx="285">
                  <c:v>443189</c:v>
                </c:pt>
                <c:pt idx="286">
                  <c:v>444195</c:v>
                </c:pt>
                <c:pt idx="287">
                  <c:v>445429</c:v>
                </c:pt>
                <c:pt idx="288">
                  <c:v>446727</c:v>
                </c:pt>
                <c:pt idx="289">
                  <c:v>447794</c:v>
                </c:pt>
                <c:pt idx="290">
                  <c:v>448406</c:v>
                </c:pt>
                <c:pt idx="291">
                  <c:v>448564</c:v>
                </c:pt>
                <c:pt idx="292">
                  <c:v>448365</c:v>
                </c:pt>
                <c:pt idx="293">
                  <c:v>447929</c:v>
                </c:pt>
                <c:pt idx="294">
                  <c:v>447403</c:v>
                </c:pt>
                <c:pt idx="295">
                  <c:v>446969</c:v>
                </c:pt>
                <c:pt idx="296">
                  <c:v>446734</c:v>
                </c:pt>
                <c:pt idx="297">
                  <c:v>446711</c:v>
                </c:pt>
                <c:pt idx="298">
                  <c:v>446762</c:v>
                </c:pt>
                <c:pt idx="299">
                  <c:v>446766</c:v>
                </c:pt>
                <c:pt idx="300">
                  <c:v>446626</c:v>
                </c:pt>
                <c:pt idx="301">
                  <c:v>446355</c:v>
                </c:pt>
                <c:pt idx="302">
                  <c:v>445940</c:v>
                </c:pt>
                <c:pt idx="303">
                  <c:v>445317</c:v>
                </c:pt>
                <c:pt idx="304">
                  <c:v>444567</c:v>
                </c:pt>
                <c:pt idx="305">
                  <c:v>443817</c:v>
                </c:pt>
                <c:pt idx="306">
                  <c:v>443137</c:v>
                </c:pt>
                <c:pt idx="307">
                  <c:v>442516</c:v>
                </c:pt>
                <c:pt idx="308">
                  <c:v>442031</c:v>
                </c:pt>
                <c:pt idx="309">
                  <c:v>441818</c:v>
                </c:pt>
                <c:pt idx="310">
                  <c:v>441864</c:v>
                </c:pt>
                <c:pt idx="311">
                  <c:v>442104</c:v>
                </c:pt>
                <c:pt idx="312">
                  <c:v>442450</c:v>
                </c:pt>
                <c:pt idx="313">
                  <c:v>442794</c:v>
                </c:pt>
                <c:pt idx="314">
                  <c:v>443095</c:v>
                </c:pt>
                <c:pt idx="315">
                  <c:v>443450</c:v>
                </c:pt>
                <c:pt idx="316">
                  <c:v>443942</c:v>
                </c:pt>
                <c:pt idx="317">
                  <c:v>444586</c:v>
                </c:pt>
                <c:pt idx="318">
                  <c:v>445329</c:v>
                </c:pt>
                <c:pt idx="319">
                  <c:v>446100</c:v>
                </c:pt>
                <c:pt idx="320">
                  <c:v>446788</c:v>
                </c:pt>
                <c:pt idx="321">
                  <c:v>447239</c:v>
                </c:pt>
                <c:pt idx="322">
                  <c:v>447486</c:v>
                </c:pt>
                <c:pt idx="323">
                  <c:v>447631</c:v>
                </c:pt>
                <c:pt idx="324">
                  <c:v>447718</c:v>
                </c:pt>
                <c:pt idx="325">
                  <c:v>447712</c:v>
                </c:pt>
                <c:pt idx="326">
                  <c:v>447617</c:v>
                </c:pt>
                <c:pt idx="327">
                  <c:v>447423</c:v>
                </c:pt>
                <c:pt idx="328">
                  <c:v>447206</c:v>
                </c:pt>
                <c:pt idx="329">
                  <c:v>447142</c:v>
                </c:pt>
                <c:pt idx="330">
                  <c:v>447344</c:v>
                </c:pt>
                <c:pt idx="331">
                  <c:v>447793</c:v>
                </c:pt>
                <c:pt idx="332">
                  <c:v>448428</c:v>
                </c:pt>
                <c:pt idx="333">
                  <c:v>449135</c:v>
                </c:pt>
                <c:pt idx="334">
                  <c:v>449865</c:v>
                </c:pt>
                <c:pt idx="335">
                  <c:v>450588</c:v>
                </c:pt>
                <c:pt idx="336">
                  <c:v>451372</c:v>
                </c:pt>
                <c:pt idx="337">
                  <c:v>452382</c:v>
                </c:pt>
                <c:pt idx="338">
                  <c:v>453632</c:v>
                </c:pt>
                <c:pt idx="339">
                  <c:v>454943</c:v>
                </c:pt>
                <c:pt idx="340">
                  <c:v>456110</c:v>
                </c:pt>
                <c:pt idx="341">
                  <c:v>457011</c:v>
                </c:pt>
                <c:pt idx="342">
                  <c:v>457706</c:v>
                </c:pt>
                <c:pt idx="343">
                  <c:v>458244</c:v>
                </c:pt>
                <c:pt idx="344">
                  <c:v>458684</c:v>
                </c:pt>
                <c:pt idx="345">
                  <c:v>459133</c:v>
                </c:pt>
                <c:pt idx="346">
                  <c:v>459632</c:v>
                </c:pt>
                <c:pt idx="347">
                  <c:v>460157</c:v>
                </c:pt>
                <c:pt idx="348">
                  <c:v>460719</c:v>
                </c:pt>
                <c:pt idx="349">
                  <c:v>461273</c:v>
                </c:pt>
                <c:pt idx="350">
                  <c:v>461878</c:v>
                </c:pt>
                <c:pt idx="351">
                  <c:v>462673</c:v>
                </c:pt>
                <c:pt idx="352">
                  <c:v>463742</c:v>
                </c:pt>
                <c:pt idx="353">
                  <c:v>465024</c:v>
                </c:pt>
                <c:pt idx="354">
                  <c:v>466344</c:v>
                </c:pt>
                <c:pt idx="355">
                  <c:v>467581</c:v>
                </c:pt>
                <c:pt idx="356">
                  <c:v>468695</c:v>
                </c:pt>
                <c:pt idx="357">
                  <c:v>469654</c:v>
                </c:pt>
                <c:pt idx="358">
                  <c:v>470489</c:v>
                </c:pt>
                <c:pt idx="359">
                  <c:v>471289</c:v>
                </c:pt>
                <c:pt idx="360">
                  <c:v>472225</c:v>
                </c:pt>
                <c:pt idx="361">
                  <c:v>473484</c:v>
                </c:pt>
                <c:pt idx="362">
                  <c:v>475078</c:v>
                </c:pt>
                <c:pt idx="363">
                  <c:v>476780</c:v>
                </c:pt>
                <c:pt idx="364">
                  <c:v>478285</c:v>
                </c:pt>
                <c:pt idx="365">
                  <c:v>479335</c:v>
                </c:pt>
                <c:pt idx="366">
                  <c:v>479942</c:v>
                </c:pt>
                <c:pt idx="367">
                  <c:v>480340</c:v>
                </c:pt>
                <c:pt idx="368">
                  <c:v>480753</c:v>
                </c:pt>
                <c:pt idx="369">
                  <c:v>481487</c:v>
                </c:pt>
                <c:pt idx="370">
                  <c:v>482717</c:v>
                </c:pt>
                <c:pt idx="371">
                  <c:v>484328</c:v>
                </c:pt>
                <c:pt idx="372">
                  <c:v>485966</c:v>
                </c:pt>
                <c:pt idx="373">
                  <c:v>487228</c:v>
                </c:pt>
                <c:pt idx="374">
                  <c:v>487908</c:v>
                </c:pt>
                <c:pt idx="375">
                  <c:v>488072</c:v>
                </c:pt>
                <c:pt idx="376">
                  <c:v>487924</c:v>
                </c:pt>
                <c:pt idx="377">
                  <c:v>487728</c:v>
                </c:pt>
                <c:pt idx="378">
                  <c:v>487649</c:v>
                </c:pt>
                <c:pt idx="379">
                  <c:v>487785</c:v>
                </c:pt>
                <c:pt idx="380">
                  <c:v>488205</c:v>
                </c:pt>
                <c:pt idx="381">
                  <c:v>488870</c:v>
                </c:pt>
                <c:pt idx="382">
                  <c:v>489629</c:v>
                </c:pt>
                <c:pt idx="383">
                  <c:v>490367</c:v>
                </c:pt>
                <c:pt idx="384">
                  <c:v>490873</c:v>
                </c:pt>
                <c:pt idx="385">
                  <c:v>491021</c:v>
                </c:pt>
                <c:pt idx="386">
                  <c:v>490799</c:v>
                </c:pt>
                <c:pt idx="387">
                  <c:v>490311</c:v>
                </c:pt>
                <c:pt idx="388">
                  <c:v>489740</c:v>
                </c:pt>
                <c:pt idx="389">
                  <c:v>489229</c:v>
                </c:pt>
                <c:pt idx="390">
                  <c:v>488842</c:v>
                </c:pt>
                <c:pt idx="391">
                  <c:v>488397</c:v>
                </c:pt>
                <c:pt idx="392">
                  <c:v>487527</c:v>
                </c:pt>
                <c:pt idx="393">
                  <c:v>485834</c:v>
                </c:pt>
                <c:pt idx="394">
                  <c:v>483179</c:v>
                </c:pt>
                <c:pt idx="395">
                  <c:v>479767</c:v>
                </c:pt>
                <c:pt idx="396">
                  <c:v>476051</c:v>
                </c:pt>
                <c:pt idx="397">
                  <c:v>472644</c:v>
                </c:pt>
                <c:pt idx="398">
                  <c:v>470036</c:v>
                </c:pt>
                <c:pt idx="399">
                  <c:v>468374</c:v>
                </c:pt>
                <c:pt idx="400">
                  <c:v>467389</c:v>
                </c:pt>
                <c:pt idx="401">
                  <c:v>466739</c:v>
                </c:pt>
                <c:pt idx="402">
                  <c:v>466047</c:v>
                </c:pt>
                <c:pt idx="403">
                  <c:v>465128</c:v>
                </c:pt>
                <c:pt idx="404">
                  <c:v>464097</c:v>
                </c:pt>
                <c:pt idx="405">
                  <c:v>463140</c:v>
                </c:pt>
                <c:pt idx="406">
                  <c:v>462518</c:v>
                </c:pt>
                <c:pt idx="407">
                  <c:v>462376</c:v>
                </c:pt>
                <c:pt idx="408">
                  <c:v>462743</c:v>
                </c:pt>
                <c:pt idx="409">
                  <c:v>463419</c:v>
                </c:pt>
                <c:pt idx="410">
                  <c:v>464199</c:v>
                </c:pt>
                <c:pt idx="411">
                  <c:v>464966</c:v>
                </c:pt>
                <c:pt idx="412">
                  <c:v>465645</c:v>
                </c:pt>
                <c:pt idx="413">
                  <c:v>466046</c:v>
                </c:pt>
                <c:pt idx="414">
                  <c:v>466066</c:v>
                </c:pt>
                <c:pt idx="415">
                  <c:v>465795</c:v>
                </c:pt>
                <c:pt idx="416">
                  <c:v>465321</c:v>
                </c:pt>
                <c:pt idx="417">
                  <c:v>464869</c:v>
                </c:pt>
                <c:pt idx="418">
                  <c:v>464588</c:v>
                </c:pt>
                <c:pt idx="419">
                  <c:v>464553</c:v>
                </c:pt>
                <c:pt idx="420">
                  <c:v>464781</c:v>
                </c:pt>
                <c:pt idx="421">
                  <c:v>465116</c:v>
                </c:pt>
                <c:pt idx="422">
                  <c:v>465377</c:v>
                </c:pt>
                <c:pt idx="423">
                  <c:v>465514</c:v>
                </c:pt>
                <c:pt idx="424">
                  <c:v>465635</c:v>
                </c:pt>
                <c:pt idx="425">
                  <c:v>465976</c:v>
                </c:pt>
                <c:pt idx="426">
                  <c:v>466749</c:v>
                </c:pt>
                <c:pt idx="427">
                  <c:v>467977</c:v>
                </c:pt>
                <c:pt idx="428">
                  <c:v>469513</c:v>
                </c:pt>
                <c:pt idx="429">
                  <c:v>471088</c:v>
                </c:pt>
                <c:pt idx="430">
                  <c:v>472384</c:v>
                </c:pt>
                <c:pt idx="431">
                  <c:v>473258</c:v>
                </c:pt>
                <c:pt idx="432">
                  <c:v>473787</c:v>
                </c:pt>
                <c:pt idx="433">
                  <c:v>474178</c:v>
                </c:pt>
                <c:pt idx="434">
                  <c:v>474559</c:v>
                </c:pt>
                <c:pt idx="435">
                  <c:v>474995</c:v>
                </c:pt>
                <c:pt idx="436">
                  <c:v>475624</c:v>
                </c:pt>
                <c:pt idx="437">
                  <c:v>476486</c:v>
                </c:pt>
                <c:pt idx="438">
                  <c:v>477470</c:v>
                </c:pt>
                <c:pt idx="439">
                  <c:v>478438</c:v>
                </c:pt>
                <c:pt idx="440">
                  <c:v>479327</c:v>
                </c:pt>
                <c:pt idx="441">
                  <c:v>480064</c:v>
                </c:pt>
                <c:pt idx="442">
                  <c:v>480628</c:v>
                </c:pt>
                <c:pt idx="443">
                  <c:v>481061</c:v>
                </c:pt>
                <c:pt idx="444">
                  <c:v>481423</c:v>
                </c:pt>
                <c:pt idx="445">
                  <c:v>481801</c:v>
                </c:pt>
                <c:pt idx="446">
                  <c:v>482245</c:v>
                </c:pt>
                <c:pt idx="447">
                  <c:v>482766</c:v>
                </c:pt>
                <c:pt idx="448">
                  <c:v>483222</c:v>
                </c:pt>
                <c:pt idx="449">
                  <c:v>483568</c:v>
                </c:pt>
                <c:pt idx="450">
                  <c:v>483921</c:v>
                </c:pt>
                <c:pt idx="451">
                  <c:v>484345</c:v>
                </c:pt>
                <c:pt idx="452">
                  <c:v>484863</c:v>
                </c:pt>
                <c:pt idx="453">
                  <c:v>485480</c:v>
                </c:pt>
                <c:pt idx="454">
                  <c:v>486132</c:v>
                </c:pt>
                <c:pt idx="455">
                  <c:v>486660</c:v>
                </c:pt>
                <c:pt idx="456">
                  <c:v>486983</c:v>
                </c:pt>
                <c:pt idx="457">
                  <c:v>487185</c:v>
                </c:pt>
                <c:pt idx="458">
                  <c:v>487393</c:v>
                </c:pt>
                <c:pt idx="459">
                  <c:v>487669</c:v>
                </c:pt>
                <c:pt idx="460">
                  <c:v>488112</c:v>
                </c:pt>
                <c:pt idx="461">
                  <c:v>488704</c:v>
                </c:pt>
                <c:pt idx="462">
                  <c:v>489212</c:v>
                </c:pt>
                <c:pt idx="463">
                  <c:v>489580</c:v>
                </c:pt>
                <c:pt idx="464">
                  <c:v>489884</c:v>
                </c:pt>
                <c:pt idx="465">
                  <c:v>490239</c:v>
                </c:pt>
                <c:pt idx="466">
                  <c:v>490786</c:v>
                </c:pt>
                <c:pt idx="467">
                  <c:v>491643</c:v>
                </c:pt>
                <c:pt idx="468">
                  <c:v>492735</c:v>
                </c:pt>
                <c:pt idx="469">
                  <c:v>493824</c:v>
                </c:pt>
                <c:pt idx="470">
                  <c:v>494730</c:v>
                </c:pt>
                <c:pt idx="471">
                  <c:v>495305</c:v>
                </c:pt>
                <c:pt idx="472">
                  <c:v>495499</c:v>
                </c:pt>
                <c:pt idx="473">
                  <c:v>495452</c:v>
                </c:pt>
                <c:pt idx="474">
                  <c:v>495460</c:v>
                </c:pt>
                <c:pt idx="475">
                  <c:v>495684</c:v>
                </c:pt>
                <c:pt idx="476">
                  <c:v>496124</c:v>
                </c:pt>
                <c:pt idx="477">
                  <c:v>496790</c:v>
                </c:pt>
                <c:pt idx="478">
                  <c:v>497588</c:v>
                </c:pt>
                <c:pt idx="479">
                  <c:v>498325</c:v>
                </c:pt>
                <c:pt idx="480">
                  <c:v>498852</c:v>
                </c:pt>
                <c:pt idx="481">
                  <c:v>499113</c:v>
                </c:pt>
                <c:pt idx="482">
                  <c:v>499124</c:v>
                </c:pt>
                <c:pt idx="483">
                  <c:v>499039</c:v>
                </c:pt>
                <c:pt idx="484">
                  <c:v>498984</c:v>
                </c:pt>
                <c:pt idx="485">
                  <c:v>499016</c:v>
                </c:pt>
                <c:pt idx="486">
                  <c:v>499140</c:v>
                </c:pt>
                <c:pt idx="487">
                  <c:v>499311</c:v>
                </c:pt>
                <c:pt idx="488">
                  <c:v>499476</c:v>
                </c:pt>
                <c:pt idx="489">
                  <c:v>499594</c:v>
                </c:pt>
                <c:pt idx="490">
                  <c:v>499776</c:v>
                </c:pt>
                <c:pt idx="491">
                  <c:v>500168</c:v>
                </c:pt>
                <c:pt idx="492">
                  <c:v>503357</c:v>
                </c:pt>
                <c:pt idx="493">
                  <c:v>504359</c:v>
                </c:pt>
                <c:pt idx="494">
                  <c:v>505437</c:v>
                </c:pt>
                <c:pt idx="495">
                  <c:v>506451</c:v>
                </c:pt>
                <c:pt idx="496">
                  <c:v>507282</c:v>
                </c:pt>
                <c:pt idx="497">
                  <c:v>507800</c:v>
                </c:pt>
                <c:pt idx="498">
                  <c:v>507986</c:v>
                </c:pt>
                <c:pt idx="499">
                  <c:v>507933</c:v>
                </c:pt>
                <c:pt idx="500">
                  <c:v>507771</c:v>
                </c:pt>
                <c:pt idx="501">
                  <c:v>507693</c:v>
                </c:pt>
                <c:pt idx="502">
                  <c:v>507763</c:v>
                </c:pt>
                <c:pt idx="503">
                  <c:v>508109</c:v>
                </c:pt>
                <c:pt idx="504">
                  <c:v>508842</c:v>
                </c:pt>
                <c:pt idx="505">
                  <c:v>509993</c:v>
                </c:pt>
                <c:pt idx="506">
                  <c:v>511405</c:v>
                </c:pt>
                <c:pt idx="507">
                  <c:v>512723</c:v>
                </c:pt>
                <c:pt idx="508">
                  <c:v>513664</c:v>
                </c:pt>
                <c:pt idx="509">
                  <c:v>514200</c:v>
                </c:pt>
                <c:pt idx="510">
                  <c:v>514473</c:v>
                </c:pt>
                <c:pt idx="511">
                  <c:v>514724</c:v>
                </c:pt>
                <c:pt idx="512">
                  <c:v>515126</c:v>
                </c:pt>
                <c:pt idx="513">
                  <c:v>515717</c:v>
                </c:pt>
                <c:pt idx="514">
                  <c:v>516462</c:v>
                </c:pt>
                <c:pt idx="515">
                  <c:v>517322</c:v>
                </c:pt>
                <c:pt idx="516">
                  <c:v>518142</c:v>
                </c:pt>
                <c:pt idx="517">
                  <c:v>518858</c:v>
                </c:pt>
                <c:pt idx="518">
                  <c:v>519535</c:v>
                </c:pt>
                <c:pt idx="519">
                  <c:v>520345</c:v>
                </c:pt>
                <c:pt idx="520">
                  <c:v>521328</c:v>
                </c:pt>
                <c:pt idx="521">
                  <c:v>522417</c:v>
                </c:pt>
                <c:pt idx="522">
                  <c:v>523462</c:v>
                </c:pt>
                <c:pt idx="523">
                  <c:v>524390</c:v>
                </c:pt>
                <c:pt idx="524">
                  <c:v>525412</c:v>
                </c:pt>
                <c:pt idx="525">
                  <c:v>526525</c:v>
                </c:pt>
                <c:pt idx="526">
                  <c:v>527536</c:v>
                </c:pt>
                <c:pt idx="527">
                  <c:v>527997</c:v>
                </c:pt>
                <c:pt idx="528">
                  <c:v>527768</c:v>
                </c:pt>
                <c:pt idx="529">
                  <c:v>526974</c:v>
                </c:pt>
                <c:pt idx="530">
                  <c:v>525909</c:v>
                </c:pt>
                <c:pt idx="531">
                  <c:v>473396</c:v>
                </c:pt>
                <c:pt idx="532">
                  <c:v>492200</c:v>
                </c:pt>
                <c:pt idx="533">
                  <c:v>499270</c:v>
                </c:pt>
                <c:pt idx="534">
                  <c:v>506033</c:v>
                </c:pt>
                <c:pt idx="535">
                  <c:v>511469</c:v>
                </c:pt>
                <c:pt idx="536">
                  <c:v>515611</c:v>
                </c:pt>
                <c:pt idx="537">
                  <c:v>518070</c:v>
                </c:pt>
                <c:pt idx="538">
                  <c:v>519562</c:v>
                </c:pt>
                <c:pt idx="539">
                  <c:v>520688</c:v>
                </c:pt>
                <c:pt idx="540">
                  <c:v>521933</c:v>
                </c:pt>
                <c:pt idx="541">
                  <c:v>523465</c:v>
                </c:pt>
                <c:pt idx="542">
                  <c:v>525344</c:v>
                </c:pt>
                <c:pt idx="543">
                  <c:v>527269</c:v>
                </c:pt>
                <c:pt idx="544">
                  <c:v>528864</c:v>
                </c:pt>
                <c:pt idx="545">
                  <c:v>530053</c:v>
                </c:pt>
                <c:pt idx="546">
                  <c:v>531435</c:v>
                </c:pt>
                <c:pt idx="547">
                  <c:v>533096</c:v>
                </c:pt>
                <c:pt idx="548">
                  <c:v>535112</c:v>
                </c:pt>
                <c:pt idx="549">
                  <c:v>536983</c:v>
                </c:pt>
                <c:pt idx="550">
                  <c:v>537626</c:v>
                </c:pt>
                <c:pt idx="551">
                  <c:v>537676</c:v>
                </c:pt>
                <c:pt idx="552" formatCode="0">
                  <c:v>539835</c:v>
                </c:pt>
                <c:pt idx="553">
                  <c:v>542086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79-4499-8AD8-497A8F8FB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8375800"/>
        <c:axId val="678379736"/>
      </c:lineChart>
      <c:catAx>
        <c:axId val="678375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8379736"/>
        <c:crosses val="autoZero"/>
        <c:auto val="1"/>
        <c:lblAlgn val="ctr"/>
        <c:lblOffset val="100"/>
        <c:noMultiLvlLbl val="0"/>
      </c:catAx>
      <c:valAx>
        <c:axId val="678379736"/>
        <c:scaling>
          <c:orientation val="minMax"/>
          <c:min val="3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8375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0.38513</cdr:x>
      <cdr:y>0.23928</cdr:y>
    </cdr:from>
    <cdr:to>
      <cdr:x>0.76436</cdr:x>
      <cdr:y>0.41484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01DEFD94-E340-4CCD-B094-5C8E1D5D2344}"/>
            </a:ext>
          </a:extLst>
        </cdr:cNvPr>
        <cdr:cNvSpPr txBox="1"/>
      </cdr:nvSpPr>
      <cdr:spPr>
        <a:xfrm xmlns:a="http://schemas.openxmlformats.org/drawingml/2006/main">
          <a:off x="3293759" y="1132600"/>
          <a:ext cx="3243300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b="1" dirty="0">
              <a:solidFill>
                <a:schemeClr val="accent1"/>
              </a:solidFill>
            </a:rPr>
            <a:t>Montana</a:t>
          </a:r>
        </a:p>
        <a:p xmlns:a="http://schemas.openxmlformats.org/drawingml/2006/main">
          <a:pPr algn="ctr"/>
          <a:r>
            <a:rPr lang="en-US" sz="2400" b="1" dirty="0">
              <a:solidFill>
                <a:schemeClr val="accent2"/>
              </a:solidFill>
            </a:rPr>
            <a:t>US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0.77716</cdr:x>
      <cdr:y>0.30645</cdr:y>
    </cdr:from>
    <cdr:to>
      <cdr:x>0.94784</cdr:x>
      <cdr:y>0.41924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9FCC830-BAE9-4B94-9AD7-DD994EB24D40}"/>
            </a:ext>
          </a:extLst>
        </cdr:cNvPr>
        <cdr:cNvSpPr txBox="1"/>
      </cdr:nvSpPr>
      <cdr:spPr>
        <a:xfrm xmlns:a="http://schemas.openxmlformats.org/drawingml/2006/main">
          <a:off x="6869430" y="1459548"/>
          <a:ext cx="1508760" cy="537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>
              <a:solidFill>
                <a:schemeClr val="accent5"/>
              </a:solidFill>
            </a:rPr>
            <a:t>Men</a:t>
          </a:r>
        </a:p>
      </cdr:txBody>
    </cdr:sp>
  </cdr:relSizeAnchor>
  <cdr:relSizeAnchor xmlns:cdr="http://schemas.openxmlformats.org/drawingml/2006/chartDrawing">
    <cdr:from>
      <cdr:x>0.58707</cdr:x>
      <cdr:y>0.54403</cdr:y>
    </cdr:from>
    <cdr:to>
      <cdr:x>0.73578</cdr:x>
      <cdr:y>0.65442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8920A354-368C-4BFF-ACC5-842EE50D38C2}"/>
            </a:ext>
          </a:extLst>
        </cdr:cNvPr>
        <cdr:cNvSpPr txBox="1"/>
      </cdr:nvSpPr>
      <cdr:spPr>
        <a:xfrm xmlns:a="http://schemas.openxmlformats.org/drawingml/2006/main">
          <a:off x="5189220" y="2591118"/>
          <a:ext cx="1314450" cy="5257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>
              <a:solidFill>
                <a:schemeClr val="accent2"/>
              </a:solidFill>
            </a:rPr>
            <a:t>Women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0.27414</cdr:x>
      <cdr:y>0.74584</cdr:y>
    </cdr:from>
    <cdr:to>
      <cdr:x>0.62198</cdr:x>
      <cdr:y>0.84855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7BFBDE6-A10F-4E8B-A7FA-5681FF4C9D19}"/>
            </a:ext>
          </a:extLst>
        </cdr:cNvPr>
        <cdr:cNvSpPr txBox="1"/>
      </cdr:nvSpPr>
      <cdr:spPr>
        <a:xfrm xmlns:a="http://schemas.openxmlformats.org/drawingml/2006/main">
          <a:off x="2423160" y="3543777"/>
          <a:ext cx="3074670" cy="4879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>
              <a:solidFill>
                <a:schemeClr val="bg1"/>
              </a:solidFill>
            </a:rPr>
            <a:t>Unemployment Rate</a:t>
          </a:r>
        </a:p>
      </cdr:txBody>
    </cdr:sp>
  </cdr:relSizeAnchor>
  <cdr:relSizeAnchor xmlns:cdr="http://schemas.openxmlformats.org/drawingml/2006/chartDrawing">
    <cdr:from>
      <cdr:x>0.62716</cdr:x>
      <cdr:y>0.36732</cdr:y>
    </cdr:from>
    <cdr:to>
      <cdr:x>0.82888</cdr:x>
      <cdr:y>0.54774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895068D-1197-4E61-96FA-994220EAF060}"/>
            </a:ext>
          </a:extLst>
        </cdr:cNvPr>
        <cdr:cNvSpPr txBox="1"/>
      </cdr:nvSpPr>
      <cdr:spPr>
        <a:xfrm xmlns:a="http://schemas.openxmlformats.org/drawingml/2006/main">
          <a:off x="5543550" y="1745298"/>
          <a:ext cx="1783080" cy="857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>
              <a:solidFill>
                <a:schemeClr val="accent2"/>
              </a:solidFill>
            </a:rPr>
            <a:t>US Unemployment Rate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0.68664</cdr:x>
      <cdr:y>0.45874</cdr:y>
    </cdr:from>
    <cdr:to>
      <cdr:x>0.88836</cdr:x>
      <cdr:y>0.6127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74E47D8-F03F-4CB5-A258-FE911894E352}"/>
            </a:ext>
          </a:extLst>
        </cdr:cNvPr>
        <cdr:cNvSpPr txBox="1"/>
      </cdr:nvSpPr>
      <cdr:spPr>
        <a:xfrm xmlns:a="http://schemas.openxmlformats.org/drawingml/2006/main">
          <a:off x="6069330" y="2179638"/>
          <a:ext cx="1783080" cy="7315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>
              <a:solidFill>
                <a:schemeClr val="accent5"/>
              </a:solidFill>
            </a:rPr>
            <a:t>Employment down 174,000</a:t>
          </a:r>
        </a:p>
      </cdr:txBody>
    </cdr:sp>
  </cdr:relSizeAnchor>
  <cdr:relSizeAnchor xmlns:cdr="http://schemas.openxmlformats.org/drawingml/2006/chartDrawing">
    <cdr:from>
      <cdr:x>0.53764</cdr:x>
      <cdr:y>0.04978</cdr:y>
    </cdr:from>
    <cdr:to>
      <cdr:x>0.88807</cdr:x>
      <cdr:y>0.13879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A603E427-56E8-4123-9CC5-CBA9369F5EF0}"/>
            </a:ext>
          </a:extLst>
        </cdr:cNvPr>
        <cdr:cNvSpPr txBox="1"/>
      </cdr:nvSpPr>
      <cdr:spPr>
        <a:xfrm xmlns:a="http://schemas.openxmlformats.org/drawingml/2006/main">
          <a:off x="4752282" y="236538"/>
          <a:ext cx="3097530" cy="4229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>
              <a:solidFill>
                <a:schemeClr val="accent2"/>
              </a:solidFill>
            </a:rPr>
            <a:t>Labor Force Still down 408,000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0.3043</cdr:x>
      <cdr:y>0.01791</cdr:y>
    </cdr:from>
    <cdr:to>
      <cdr:x>0.79639</cdr:x>
      <cdr:y>0.20303</cdr:y>
    </cdr:to>
    <cdr:sp macro="" textlink="">
      <cdr:nvSpPr>
        <cdr:cNvPr id="2" name="Callout: Double Bent Line 1">
          <a:extLst xmlns:a="http://schemas.openxmlformats.org/drawingml/2006/main">
            <a:ext uri="{FF2B5EF4-FFF2-40B4-BE49-F238E27FC236}">
              <a16:creationId xmlns:a16="http://schemas.microsoft.com/office/drawing/2014/main" id="{4A527D2B-F29B-4BBB-AA13-00D3838AFEB0}"/>
            </a:ext>
          </a:extLst>
        </cdr:cNvPr>
        <cdr:cNvSpPr/>
      </cdr:nvSpPr>
      <cdr:spPr>
        <a:xfrm xmlns:a="http://schemas.openxmlformats.org/drawingml/2006/main">
          <a:off x="2249170" y="61912"/>
          <a:ext cx="3637280" cy="640080"/>
        </a:xfrm>
        <a:prstGeom xmlns:a="http://schemas.openxmlformats.org/drawingml/2006/main" prst="borderCallout3">
          <a:avLst>
            <a:gd name="adj1" fmla="val 10813"/>
            <a:gd name="adj2" fmla="val 98930"/>
            <a:gd name="adj3" fmla="val 13988"/>
            <a:gd name="adj4" fmla="val 110857"/>
            <a:gd name="adj5" fmla="val 47619"/>
            <a:gd name="adj6" fmla="val 128143"/>
            <a:gd name="adj7" fmla="val 57505"/>
            <a:gd name="adj8" fmla="val 132199"/>
          </a:avLst>
        </a:prstGeom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>
              <a:solidFill>
                <a:schemeClr val="tx1"/>
              </a:solidFill>
            </a:rPr>
            <a:t>2021Q4 GDP was 5.3% higher than pre-recession peak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0.55748</cdr:x>
      <cdr:y>0.14598</cdr:y>
    </cdr:from>
    <cdr:to>
      <cdr:x>0.61468</cdr:x>
      <cdr:y>0.14598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FE28CA17-32C6-40EE-A3BF-FF382D79CDBF}"/>
            </a:ext>
          </a:extLst>
        </cdr:cNvPr>
        <cdr:cNvCxnSpPr/>
      </cdr:nvCxnSpPr>
      <cdr:spPr>
        <a:xfrm xmlns:a="http://schemas.openxmlformats.org/drawingml/2006/main">
          <a:off x="4927675" y="670205"/>
          <a:ext cx="505609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0.11638</cdr:x>
      <cdr:y>0.03658</cdr:y>
    </cdr:from>
    <cdr:to>
      <cdr:x>0.77845</cdr:x>
      <cdr:y>0.48472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30E89B2-F640-4E8E-A03E-61E26CBF78F5}"/>
            </a:ext>
          </a:extLst>
        </cdr:cNvPr>
        <cdr:cNvSpPr txBox="1"/>
      </cdr:nvSpPr>
      <cdr:spPr>
        <a:xfrm xmlns:a="http://schemas.openxmlformats.org/drawingml/2006/main">
          <a:off x="1028700" y="167957"/>
          <a:ext cx="5852160" cy="2057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dirty="0">
              <a:solidFill>
                <a:schemeClr val="accent6"/>
              </a:solidFill>
            </a:rPr>
            <a:t>Montana Average Annual Wage in 2021 Dollars (Adjusted for Current Inflation)</a:t>
          </a:r>
        </a:p>
        <a:p xmlns:a="http://schemas.openxmlformats.org/drawingml/2006/main">
          <a:pPr algn="ctr"/>
          <a:endParaRPr lang="en-US" sz="2000" dirty="0">
            <a:solidFill>
              <a:schemeClr val="accent1"/>
            </a:solidFill>
          </a:endParaRPr>
        </a:p>
        <a:p xmlns:a="http://schemas.openxmlformats.org/drawingml/2006/main">
          <a:pPr algn="ctr"/>
          <a:r>
            <a:rPr lang="en-US" sz="2000" b="1" dirty="0">
              <a:solidFill>
                <a:schemeClr val="accent5"/>
              </a:solidFill>
            </a:rPr>
            <a:t>Growth for All Montana Workers</a:t>
          </a:r>
        </a:p>
        <a:p xmlns:a="http://schemas.openxmlformats.org/drawingml/2006/main">
          <a:pPr algn="ctr"/>
          <a:r>
            <a:rPr lang="en-US" sz="2000" dirty="0">
              <a:solidFill>
                <a:schemeClr val="accent1"/>
              </a:solidFill>
            </a:rPr>
            <a:t>Growth for Private Workers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0.09388</cdr:x>
      <cdr:y>0.09094</cdr:y>
    </cdr:from>
    <cdr:to>
      <cdr:x>0.58732</cdr:x>
      <cdr:y>0.26891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659911E0-0DA3-4679-8684-64861908C60C}"/>
            </a:ext>
          </a:extLst>
        </cdr:cNvPr>
        <cdr:cNvSpPr txBox="1"/>
      </cdr:nvSpPr>
      <cdr:spPr>
        <a:xfrm xmlns:a="http://schemas.openxmlformats.org/drawingml/2006/main">
          <a:off x="782917" y="399753"/>
          <a:ext cx="4114825" cy="7823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>
              <a:solidFill>
                <a:schemeClr val="accent2"/>
              </a:solidFill>
            </a:rPr>
            <a:t>Montana Unemployment Rate </a:t>
          </a:r>
        </a:p>
        <a:p xmlns:a="http://schemas.openxmlformats.org/drawingml/2006/main">
          <a:pPr algn="ctr"/>
          <a:r>
            <a:rPr lang="en-US" sz="1800" b="1" dirty="0">
              <a:solidFill>
                <a:schemeClr val="accent2"/>
              </a:solidFill>
            </a:rPr>
            <a:t>2.3% unemployment rate is record low</a:t>
          </a:r>
        </a:p>
      </cdr:txBody>
    </cdr:sp>
  </cdr:relSizeAnchor>
  <cdr:relSizeAnchor xmlns:cdr="http://schemas.openxmlformats.org/drawingml/2006/chartDrawing">
    <cdr:from>
      <cdr:x>0.49846</cdr:x>
      <cdr:y>0.27482</cdr:y>
    </cdr:from>
    <cdr:to>
      <cdr:x>0.88468</cdr:x>
      <cdr:y>0.4424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062150FB-4C79-4E9E-BFEE-1E56A30C4C96}"/>
            </a:ext>
          </a:extLst>
        </cdr:cNvPr>
        <cdr:cNvSpPr txBox="1"/>
      </cdr:nvSpPr>
      <cdr:spPr>
        <a:xfrm xmlns:a="http://schemas.openxmlformats.org/drawingml/2006/main">
          <a:off x="4156697" y="1208066"/>
          <a:ext cx="3220739" cy="7366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>
              <a:solidFill>
                <a:schemeClr val="bg1">
                  <a:lumMod val="50000"/>
                </a:schemeClr>
              </a:solidFill>
            </a:rPr>
            <a:t>Number of Unemployed (13k) is Record Low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0.48491</cdr:x>
      <cdr:y>0.05401</cdr:y>
    </cdr:from>
    <cdr:to>
      <cdr:x>0.82759</cdr:x>
      <cdr:y>0.2482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3519790-5189-46D1-AC9F-34D7D13DE70E}"/>
            </a:ext>
          </a:extLst>
        </cdr:cNvPr>
        <cdr:cNvSpPr txBox="1"/>
      </cdr:nvSpPr>
      <cdr:spPr>
        <a:xfrm xmlns:a="http://schemas.openxmlformats.org/drawingml/2006/main">
          <a:off x="4286250" y="247967"/>
          <a:ext cx="3028950" cy="8915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>
              <a:solidFill>
                <a:schemeClr val="accent5"/>
              </a:solidFill>
            </a:rPr>
            <a:t>All Items</a:t>
          </a:r>
        </a:p>
        <a:p xmlns:a="http://schemas.openxmlformats.org/drawingml/2006/main">
          <a:pPr algn="ctr"/>
          <a:r>
            <a:rPr lang="en-US" sz="2400" b="1" dirty="0">
              <a:solidFill>
                <a:schemeClr val="accent2"/>
              </a:solidFill>
            </a:rPr>
            <a:t>Less Food And Energy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0.74686</cdr:x>
      <cdr:y>0.32565</cdr:y>
    </cdr:from>
    <cdr:to>
      <cdr:x>0.98493</cdr:x>
      <cdr:y>0.54787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E4B2987-74F8-4B31-A8A3-7F8D5E6E71B5}"/>
            </a:ext>
          </a:extLst>
        </cdr:cNvPr>
        <cdr:cNvSpPr txBox="1"/>
      </cdr:nvSpPr>
      <cdr:spPr>
        <a:xfrm xmlns:a="http://schemas.openxmlformats.org/drawingml/2006/main">
          <a:off x="6601639" y="1495055"/>
          <a:ext cx="2104348" cy="10202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>
              <a:solidFill>
                <a:schemeClr val="accent6"/>
              </a:solidFill>
            </a:rPr>
            <a:t>Retired</a:t>
          </a:r>
        </a:p>
        <a:p xmlns:a="http://schemas.openxmlformats.org/drawingml/2006/main">
          <a:pPr algn="ctr"/>
          <a:r>
            <a:rPr lang="en-US" sz="1800" b="1" dirty="0">
              <a:solidFill>
                <a:schemeClr val="accent1"/>
              </a:solidFill>
            </a:rPr>
            <a:t>Caring for Family</a:t>
          </a:r>
        </a:p>
        <a:p xmlns:a="http://schemas.openxmlformats.org/drawingml/2006/main">
          <a:pPr algn="ctr"/>
          <a:r>
            <a:rPr lang="en-US" sz="1800" b="1" dirty="0">
              <a:solidFill>
                <a:schemeClr val="accent4"/>
              </a:solidFill>
            </a:rPr>
            <a:t>School</a:t>
          </a:r>
        </a:p>
        <a:p xmlns:a="http://schemas.openxmlformats.org/drawingml/2006/main">
          <a:pPr algn="ctr"/>
          <a:r>
            <a:rPr lang="en-US" sz="1800" b="1" dirty="0">
              <a:solidFill>
                <a:schemeClr val="accent2"/>
              </a:solidFill>
            </a:rPr>
            <a:t>Illness or Disability</a:t>
          </a:r>
        </a:p>
        <a:p xmlns:a="http://schemas.openxmlformats.org/drawingml/2006/main">
          <a:pPr algn="ctr"/>
          <a:r>
            <a:rPr lang="en-US" sz="1600" b="1" dirty="0">
              <a:solidFill>
                <a:schemeClr val="bg2">
                  <a:lumMod val="25000"/>
                </a:schemeClr>
              </a:solidFill>
            </a:rPr>
            <a:t>Other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0.91379</cdr:x>
      <cdr:y>0.55371</cdr:y>
    </cdr:from>
    <cdr:to>
      <cdr:x>1</cdr:x>
      <cdr:y>0.63415</cdr:y>
    </cdr:to>
    <cdr:sp macro="" textlink="">
      <cdr:nvSpPr>
        <cdr:cNvPr id="2" name="TextBox 5">
          <a:extLst xmlns:a="http://schemas.openxmlformats.org/drawingml/2006/main">
            <a:ext uri="{FF2B5EF4-FFF2-40B4-BE49-F238E27FC236}">
              <a16:creationId xmlns:a16="http://schemas.microsoft.com/office/drawing/2014/main" id="{DF9F60E0-C141-4CF2-91C1-95DAB7F6FD11}"/>
            </a:ext>
          </a:extLst>
        </cdr:cNvPr>
        <cdr:cNvSpPr txBox="1"/>
      </cdr:nvSpPr>
      <cdr:spPr>
        <a:xfrm xmlns:a="http://schemas.openxmlformats.org/drawingml/2006/main">
          <a:off x="8077201" y="2542092"/>
          <a:ext cx="761999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>
              <a:solidFill>
                <a:schemeClr val="accent1"/>
              </a:solidFill>
            </a:rPr>
            <a:t>62.3%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0.59094</cdr:x>
      <cdr:y>0.41788</cdr:y>
    </cdr:from>
    <cdr:to>
      <cdr:x>1</cdr:x>
      <cdr:y>0.57861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0EACF8B9-9201-459D-B019-C4CC03A53AA9}"/>
            </a:ext>
          </a:extLst>
        </cdr:cNvPr>
        <cdr:cNvCxnSpPr/>
      </cdr:nvCxnSpPr>
      <cdr:spPr>
        <a:xfrm xmlns:a="http://schemas.openxmlformats.org/drawingml/2006/main">
          <a:off x="3057525" y="1362075"/>
          <a:ext cx="2116455" cy="523875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0.65465</cdr:x>
      <cdr:y>0.07656</cdr:y>
    </cdr:from>
    <cdr:to>
      <cdr:x>0.88402</cdr:x>
      <cdr:y>0.32427</cdr:y>
    </cdr:to>
    <cdr:sp macro="" textlink="">
      <cdr:nvSpPr>
        <cdr:cNvPr id="7" name="Callout: Line 6">
          <a:extLst xmlns:a="http://schemas.openxmlformats.org/drawingml/2006/main">
            <a:ext uri="{FF2B5EF4-FFF2-40B4-BE49-F238E27FC236}">
              <a16:creationId xmlns:a16="http://schemas.microsoft.com/office/drawing/2014/main" id="{9DEDBE0B-5B8C-4C65-BB12-D04F4ACAA23E}"/>
            </a:ext>
          </a:extLst>
        </cdr:cNvPr>
        <cdr:cNvSpPr/>
      </cdr:nvSpPr>
      <cdr:spPr>
        <a:xfrm xmlns:a="http://schemas.openxmlformats.org/drawingml/2006/main">
          <a:off x="3387131" y="249534"/>
          <a:ext cx="1186774" cy="807396"/>
        </a:xfrm>
        <a:prstGeom xmlns:a="http://schemas.openxmlformats.org/drawingml/2006/main" prst="borderCallout1">
          <a:avLst>
            <a:gd name="adj1" fmla="val 97519"/>
            <a:gd name="adj2" fmla="val 97806"/>
            <a:gd name="adj3" fmla="val 189740"/>
            <a:gd name="adj4" fmla="val 138856"/>
          </a:avLst>
        </a:prstGeom>
        <a:solidFill xmlns:a="http://schemas.openxmlformats.org/drawingml/2006/main">
          <a:schemeClr val="bg1"/>
        </a:solidFill>
        <a:ln xmlns:a="http://schemas.openxmlformats.org/drawingml/2006/main" w="3492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>
              <a:solidFill>
                <a:srgbClr val="0070C0"/>
              </a:solidFill>
            </a:rPr>
            <a:t>Still down 1.2% from pre-pandemic</a:t>
          </a:r>
          <a:endParaRPr lang="en-US" sz="2000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0.60162</cdr:x>
      <cdr:y>0.6439</cdr:y>
    </cdr:from>
    <cdr:to>
      <cdr:x>0.99632</cdr:x>
      <cdr:y>0.8422</cdr:y>
    </cdr:to>
    <cdr:sp macro="" textlink="">
      <cdr:nvSpPr>
        <cdr:cNvPr id="8" name="TextBox 9">
          <a:extLst xmlns:a="http://schemas.openxmlformats.org/drawingml/2006/main">
            <a:ext uri="{FF2B5EF4-FFF2-40B4-BE49-F238E27FC236}">
              <a16:creationId xmlns:a16="http://schemas.microsoft.com/office/drawing/2014/main" id="{2503D232-57A2-4FAC-BD8B-A2C1E8DD9D60}"/>
            </a:ext>
          </a:extLst>
        </cdr:cNvPr>
        <cdr:cNvSpPr txBox="1"/>
      </cdr:nvSpPr>
      <cdr:spPr>
        <a:xfrm xmlns:a="http://schemas.openxmlformats.org/drawingml/2006/main">
          <a:off x="3112770" y="2098774"/>
          <a:ext cx="2042160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>
              <a:solidFill>
                <a:schemeClr val="accent5"/>
              </a:solidFill>
            </a:rPr>
            <a:t>…but not far off trend.</a:t>
          </a:r>
        </a:p>
      </cdr:txBody>
    </cdr:sp>
  </cdr:relSizeAnchor>
  <cdr:relSizeAnchor xmlns:cdr="http://schemas.openxmlformats.org/drawingml/2006/chartDrawing">
    <cdr:from>
      <cdr:x>0.05007</cdr:x>
      <cdr:y>0.46813</cdr:y>
    </cdr:from>
    <cdr:to>
      <cdr:x>0.42931</cdr:x>
      <cdr:y>0.59088</cdr:y>
    </cdr:to>
    <cdr:sp macro="" textlink="">
      <cdr:nvSpPr>
        <cdr:cNvPr id="9" name="TextBox 2">
          <a:extLst xmlns:a="http://schemas.openxmlformats.org/drawingml/2006/main">
            <a:ext uri="{FF2B5EF4-FFF2-40B4-BE49-F238E27FC236}">
              <a16:creationId xmlns:a16="http://schemas.microsoft.com/office/drawing/2014/main" id="{01DEFD94-E340-4CCD-B094-5C8E1D5D2344}"/>
            </a:ext>
          </a:extLst>
        </cdr:cNvPr>
        <cdr:cNvSpPr txBox="1"/>
      </cdr:nvSpPr>
      <cdr:spPr>
        <a:xfrm xmlns:a="http://schemas.openxmlformats.org/drawingml/2006/main">
          <a:off x="259080" y="1525845"/>
          <a:ext cx="196215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>
              <a:solidFill>
                <a:schemeClr val="accent5"/>
              </a:solidFill>
            </a:rPr>
            <a:t>Montana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0.69825</cdr:x>
      <cdr:y>0.02796</cdr:y>
    </cdr:from>
    <cdr:to>
      <cdr:x>0.93363</cdr:x>
      <cdr:y>0.1056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F273F98-82AD-4026-944D-CAB67E58A11B}"/>
            </a:ext>
          </a:extLst>
        </cdr:cNvPr>
        <cdr:cNvSpPr txBox="1"/>
      </cdr:nvSpPr>
      <cdr:spPr>
        <a:xfrm xmlns:a="http://schemas.openxmlformats.org/drawingml/2006/main">
          <a:off x="4718745" y="99465"/>
          <a:ext cx="1590717" cy="276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tx2">
                  <a:lumMod val="50000"/>
                </a:schemeClr>
              </a:solidFill>
            </a:rPr>
            <a:t>25 to 54 years</a:t>
          </a:r>
        </a:p>
      </cdr:txBody>
    </cdr:sp>
  </cdr:relSizeAnchor>
  <cdr:relSizeAnchor xmlns:cdr="http://schemas.openxmlformats.org/drawingml/2006/chartDrawing">
    <cdr:from>
      <cdr:x>0.71205</cdr:x>
      <cdr:y>0.39483</cdr:y>
    </cdr:from>
    <cdr:to>
      <cdr:x>0.99112</cdr:x>
      <cdr:y>0.53494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5424A615-2E91-4882-B618-CDCDF294C1CA}"/>
            </a:ext>
          </a:extLst>
        </cdr:cNvPr>
        <cdr:cNvSpPr txBox="1"/>
      </cdr:nvSpPr>
      <cdr:spPr>
        <a:xfrm xmlns:a="http://schemas.openxmlformats.org/drawingml/2006/main">
          <a:off x="4812049" y="1040789"/>
          <a:ext cx="188595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>
              <a:solidFill>
                <a:schemeClr val="accent5"/>
              </a:solidFill>
            </a:rPr>
            <a:t>55 to 64 years</a:t>
          </a:r>
        </a:p>
      </cdr:txBody>
    </cdr:sp>
  </cdr:relSizeAnchor>
  <cdr:relSizeAnchor xmlns:cdr="http://schemas.openxmlformats.org/drawingml/2006/chartDrawing">
    <cdr:from>
      <cdr:x>0.73479</cdr:x>
      <cdr:y>0.74296</cdr:y>
    </cdr:from>
    <cdr:to>
      <cdr:x>0.90815</cdr:x>
      <cdr:y>0.88307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31620AD-2EC3-4D13-96BB-8B3320FD6CED}"/>
            </a:ext>
          </a:extLst>
        </cdr:cNvPr>
        <cdr:cNvSpPr txBox="1"/>
      </cdr:nvSpPr>
      <cdr:spPr>
        <a:xfrm xmlns:a="http://schemas.openxmlformats.org/drawingml/2006/main">
          <a:off x="4965717" y="1958475"/>
          <a:ext cx="117156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>
              <a:solidFill>
                <a:schemeClr val="accent5">
                  <a:lumMod val="60000"/>
                  <a:lumOff val="40000"/>
                </a:schemeClr>
              </a:solidFill>
            </a:rPr>
            <a:t>Under 25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0.54733</cdr:x>
      <cdr:y>0.1494</cdr:y>
    </cdr:from>
    <cdr:to>
      <cdr:x>0.7207</cdr:x>
      <cdr:y>0.2757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31620AD-2EC3-4D13-96BB-8B3320FD6CED}"/>
            </a:ext>
          </a:extLst>
        </cdr:cNvPr>
        <cdr:cNvSpPr txBox="1"/>
      </cdr:nvSpPr>
      <cdr:spPr>
        <a:xfrm xmlns:a="http://schemas.openxmlformats.org/drawingml/2006/main">
          <a:off x="3698851" y="442561"/>
          <a:ext cx="1171632" cy="3741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>
              <a:solidFill>
                <a:schemeClr val="accent2"/>
              </a:solidFill>
            </a:rPr>
            <a:t>65 and</a:t>
          </a:r>
          <a:r>
            <a:rPr lang="en-US" b="1" baseline="0" dirty="0">
              <a:solidFill>
                <a:schemeClr val="accent2"/>
              </a:solidFill>
            </a:rPr>
            <a:t> up</a:t>
          </a:r>
          <a:endParaRPr lang="en-US" b="1" dirty="0">
            <a:solidFill>
              <a:schemeClr val="accent2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0.74686</cdr:x>
      <cdr:y>0.32565</cdr:y>
    </cdr:from>
    <cdr:to>
      <cdr:x>0.98493</cdr:x>
      <cdr:y>0.54787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E4B2987-74F8-4B31-A8A3-7F8D5E6E71B5}"/>
            </a:ext>
          </a:extLst>
        </cdr:cNvPr>
        <cdr:cNvSpPr txBox="1"/>
      </cdr:nvSpPr>
      <cdr:spPr>
        <a:xfrm xmlns:a="http://schemas.openxmlformats.org/drawingml/2006/main">
          <a:off x="6601639" y="1495055"/>
          <a:ext cx="2104348" cy="10202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>
              <a:solidFill>
                <a:schemeClr val="accent6"/>
              </a:solidFill>
            </a:rPr>
            <a:t>Retired</a:t>
          </a:r>
        </a:p>
        <a:p xmlns:a="http://schemas.openxmlformats.org/drawingml/2006/main">
          <a:pPr algn="ctr"/>
          <a:r>
            <a:rPr lang="en-US" sz="1800" b="1" dirty="0">
              <a:solidFill>
                <a:schemeClr val="accent1"/>
              </a:solidFill>
            </a:rPr>
            <a:t>Caring for Family</a:t>
          </a:r>
        </a:p>
        <a:p xmlns:a="http://schemas.openxmlformats.org/drawingml/2006/main">
          <a:pPr algn="ctr"/>
          <a:r>
            <a:rPr lang="en-US" sz="1800" b="1" dirty="0">
              <a:solidFill>
                <a:schemeClr val="accent4"/>
              </a:solidFill>
            </a:rPr>
            <a:t>School</a:t>
          </a:r>
        </a:p>
        <a:p xmlns:a="http://schemas.openxmlformats.org/drawingml/2006/main">
          <a:pPr algn="ctr"/>
          <a:r>
            <a:rPr lang="en-US" sz="1800" b="1" dirty="0">
              <a:solidFill>
                <a:schemeClr val="accent2"/>
              </a:solidFill>
            </a:rPr>
            <a:t>Illness or Disability</a:t>
          </a:r>
        </a:p>
        <a:p xmlns:a="http://schemas.openxmlformats.org/drawingml/2006/main">
          <a:pPr algn="ctr"/>
          <a:r>
            <a:rPr lang="en-US" sz="1600" b="1" dirty="0">
              <a:solidFill>
                <a:schemeClr val="bg2">
                  <a:lumMod val="25000"/>
                </a:schemeClr>
              </a:solidFill>
            </a:rPr>
            <a:t>Other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0.64173</cdr:x>
      <cdr:y>0.1288</cdr:y>
    </cdr:from>
    <cdr:to>
      <cdr:x>0.77351</cdr:x>
      <cdr:y>0.19857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E18404B-B029-4B5E-9874-FE440CE9C2A2}"/>
            </a:ext>
          </a:extLst>
        </cdr:cNvPr>
        <cdr:cNvSpPr txBox="1"/>
      </cdr:nvSpPr>
      <cdr:spPr>
        <a:xfrm xmlns:a="http://schemas.openxmlformats.org/drawingml/2006/main">
          <a:off x="4452939" y="685801"/>
          <a:ext cx="914400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>
              <a:solidFill>
                <a:schemeClr val="accent2"/>
              </a:solidFill>
            </a:rPr>
            <a:t>Men</a:t>
          </a:r>
        </a:p>
      </cdr:txBody>
    </cdr:sp>
  </cdr:relSizeAnchor>
  <cdr:relSizeAnchor xmlns:cdr="http://schemas.openxmlformats.org/drawingml/2006/chartDrawing">
    <cdr:from>
      <cdr:x>0.64551</cdr:x>
      <cdr:y>0.33088</cdr:y>
    </cdr:from>
    <cdr:to>
      <cdr:x>0.77728</cdr:x>
      <cdr:y>0.40065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A66D466F-678A-439C-ACCC-6168823A7A2A}"/>
            </a:ext>
          </a:extLst>
        </cdr:cNvPr>
        <cdr:cNvSpPr txBox="1"/>
      </cdr:nvSpPr>
      <cdr:spPr>
        <a:xfrm xmlns:a="http://schemas.openxmlformats.org/drawingml/2006/main">
          <a:off x="4821962" y="1470229"/>
          <a:ext cx="984320" cy="310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>
              <a:solidFill>
                <a:schemeClr val="accent1"/>
              </a:solidFill>
            </a:rPr>
            <a:t>Total</a:t>
          </a:r>
        </a:p>
      </cdr:txBody>
    </cdr:sp>
  </cdr:relSizeAnchor>
  <cdr:relSizeAnchor xmlns:cdr="http://schemas.openxmlformats.org/drawingml/2006/chartDrawing">
    <cdr:from>
      <cdr:x>0.65612</cdr:x>
      <cdr:y>0.61698</cdr:y>
    </cdr:from>
    <cdr:to>
      <cdr:x>0.78789</cdr:x>
      <cdr:y>0.68675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A66D466F-678A-439C-ACCC-6168823A7A2A}"/>
            </a:ext>
          </a:extLst>
        </cdr:cNvPr>
        <cdr:cNvSpPr txBox="1"/>
      </cdr:nvSpPr>
      <cdr:spPr>
        <a:xfrm xmlns:a="http://schemas.openxmlformats.org/drawingml/2006/main">
          <a:off x="4901171" y="2741512"/>
          <a:ext cx="984320" cy="310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>
              <a:solidFill>
                <a:schemeClr val="accent3"/>
              </a:solidFill>
            </a:rPr>
            <a:t>Women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0.05894</cdr:y>
    </cdr:from>
    <cdr:to>
      <cdr:x>0.96112</cdr:x>
      <cdr:y>0.20224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90BEA16-145B-406D-9803-256D429F4FC4}"/>
            </a:ext>
          </a:extLst>
        </cdr:cNvPr>
        <cdr:cNvSpPr txBox="1"/>
      </cdr:nvSpPr>
      <cdr:spPr>
        <a:xfrm xmlns:a="http://schemas.openxmlformats.org/drawingml/2006/main">
          <a:off x="0" y="259069"/>
          <a:ext cx="8014945" cy="6299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b="1" dirty="0">
              <a:solidFill>
                <a:schemeClr val="accent5"/>
              </a:solidFill>
            </a:rPr>
            <a:t>Labor Force – 11,400 people more than pre-pandemic</a:t>
          </a:r>
        </a:p>
        <a:p xmlns:a="http://schemas.openxmlformats.org/drawingml/2006/main">
          <a:pPr algn="ctr"/>
          <a:endParaRPr lang="en-US" sz="2400" b="1" dirty="0"/>
        </a:p>
      </cdr:txBody>
    </cdr:sp>
  </cdr:relSizeAnchor>
  <cdr:relSizeAnchor xmlns:cdr="http://schemas.openxmlformats.org/drawingml/2006/chartDrawing">
    <cdr:from>
      <cdr:x>0.5</cdr:x>
      <cdr:y>0.56888</cdr:y>
    </cdr:from>
    <cdr:to>
      <cdr:x>0.9945</cdr:x>
      <cdr:y>0.74873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23CEB72E-8E30-4A82-BE13-52947DA00420}"/>
            </a:ext>
          </a:extLst>
        </cdr:cNvPr>
        <cdr:cNvSpPr txBox="1"/>
      </cdr:nvSpPr>
      <cdr:spPr>
        <a:xfrm xmlns:a="http://schemas.openxmlformats.org/drawingml/2006/main">
          <a:off x="4327922" y="2575675"/>
          <a:ext cx="4280315" cy="8142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b="1" dirty="0"/>
            <a:t>Employment</a:t>
          </a:r>
          <a:r>
            <a:rPr lang="en-US" sz="2400" b="1" baseline="0" dirty="0"/>
            <a:t> - </a:t>
          </a:r>
          <a:r>
            <a:rPr lang="en-US" sz="2400" b="1" dirty="0"/>
            <a:t>18,400 more than before pandemic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</cdr:x>
      <cdr:y>0.41939</cdr:y>
    </cdr:from>
    <cdr:to>
      <cdr:x>0.88211</cdr:x>
      <cdr:y>0.92919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1AB7FF3-1BD5-44C7-A120-FAF6ECD30158}"/>
            </a:ext>
          </a:extLst>
        </cdr:cNvPr>
        <cdr:cNvSpPr txBox="1"/>
      </cdr:nvSpPr>
      <cdr:spPr>
        <a:xfrm xmlns:a="http://schemas.openxmlformats.org/drawingml/2006/main">
          <a:off x="4419600" y="2031048"/>
          <a:ext cx="3377565" cy="2468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/>
            <a:t>Change from Pre-Recession Peak</a:t>
          </a:r>
        </a:p>
        <a:p xmlns:a="http://schemas.openxmlformats.org/drawingml/2006/main">
          <a:pPr algn="ctr"/>
          <a:r>
            <a:rPr lang="en-US" sz="1800" b="1" dirty="0">
              <a:solidFill>
                <a:schemeClr val="accent2"/>
              </a:solidFill>
            </a:rPr>
            <a:t>Construction – 11%</a:t>
          </a:r>
        </a:p>
        <a:p xmlns:a="http://schemas.openxmlformats.org/drawingml/2006/main">
          <a:pPr algn="ctr"/>
          <a:r>
            <a:rPr lang="en-US" sz="1800" b="1" dirty="0"/>
            <a:t>Professional Services – 9%</a:t>
          </a:r>
        </a:p>
        <a:p xmlns:a="http://schemas.openxmlformats.org/drawingml/2006/main">
          <a:pPr algn="ctr"/>
          <a:r>
            <a:rPr lang="en-US" sz="1800" b="1" dirty="0">
              <a:solidFill>
                <a:schemeClr val="accent3">
                  <a:lumMod val="75000"/>
                </a:schemeClr>
              </a:solidFill>
            </a:rPr>
            <a:t>Manufacturing – 6%</a:t>
          </a:r>
        </a:p>
        <a:p xmlns:a="http://schemas.openxmlformats.org/drawingml/2006/main">
          <a:pPr algn="ctr"/>
          <a:r>
            <a:rPr lang="en-US" sz="1800" b="1" dirty="0">
              <a:solidFill>
                <a:schemeClr val="accent4"/>
              </a:solidFill>
            </a:rPr>
            <a:t>Trade – 6%</a:t>
          </a:r>
        </a:p>
        <a:p xmlns:a="http://schemas.openxmlformats.org/drawingml/2006/main">
          <a:pPr algn="ctr"/>
          <a:r>
            <a:rPr lang="en-US" sz="1800" b="1" dirty="0">
              <a:solidFill>
                <a:schemeClr val="accent5">
                  <a:lumMod val="50000"/>
                </a:schemeClr>
              </a:solidFill>
            </a:rPr>
            <a:t>Leisure Activities – 4%</a:t>
          </a:r>
        </a:p>
        <a:p xmlns:a="http://schemas.openxmlformats.org/drawingml/2006/main">
          <a:pPr algn="ctr"/>
          <a:r>
            <a:rPr lang="en-US" sz="1800" b="1" dirty="0">
              <a:solidFill>
                <a:schemeClr val="accent1"/>
              </a:solidFill>
            </a:rPr>
            <a:t>Mining – 1%</a:t>
          </a:r>
        </a:p>
        <a:p xmlns:a="http://schemas.openxmlformats.org/drawingml/2006/main">
          <a:pPr algn="ctr"/>
          <a:r>
            <a:rPr lang="en-US" sz="1800" b="1" dirty="0">
              <a:solidFill>
                <a:schemeClr val="accent6"/>
              </a:solidFill>
            </a:rPr>
            <a:t>Health Care – down 1%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42125-7A0C-4E4D-8FB3-FCF5A7AD6F6A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16AF3-4126-4AF4-B16D-E761D42CC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9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6AF3-4126-4AF4-B16D-E761D42CCA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91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In-Migration: Montana had the 3</a:t>
            </a:r>
            <a:r>
              <a:rPr lang="en-US" baseline="30000" dirty="0"/>
              <a:t>rd</a:t>
            </a:r>
            <a:r>
              <a:rPr lang="en-US" dirty="0"/>
              <a:t> fastest population growth in the US 2020-2021 (18,000 people) In-migration of 19,791, net loss 1,520 from natural increases.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6AF3-4126-4AF4-B16D-E761D42CCAA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60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6AF3-4126-4AF4-B16D-E761D42CCA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05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6AF3-4126-4AF4-B16D-E761D42CCA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67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6AF3-4126-4AF4-B16D-E761D42CCA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08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854,000 in </a:t>
            </a:r>
            <a:r>
              <a:rPr lang="en-US" dirty="0" err="1"/>
              <a:t>montana</a:t>
            </a:r>
            <a:r>
              <a:rPr lang="en-US" dirty="0"/>
              <a:t> in 1994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6AF3-4126-4AF4-B16D-E761D42CCA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49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 GDP grew by 6.7% in 2021 (over 2020), faster than the U.S. growth of 5.7% and ranking 7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among states.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Montana’s personal income grew by 8.5% in 2021 (over 2020), faster than the U.S. growth of 7.4% and ranking 12</a:t>
            </a:r>
            <a:r>
              <a:rPr lang="en-US" sz="1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among states.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8.5% increase in personal income was the fastest increase in Montana’s personal income since 2006.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Consumer spending in Montana in February 2022 was 6.6% higher than it was prior to the pandemic.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6AF3-4126-4AF4-B16D-E761D42CCAA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39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Wages paid to Montana workers have increased sharply during the pandemic. The average weekly wage in 2021Q3 was $963, over $115 higher than the same quarter in 2019, for rapid growth over the two years of roughly 14%. In comparison, it took nearly five years from 2014 to 2019 to increase average weekly wages by the same amount.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6AF3-4126-4AF4-B16D-E761D42CCAA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07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6AF3-4126-4AF4-B16D-E761D42CCAA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76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Unemployment rates vary geographically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6AF3-4126-4AF4-B16D-E761D42CCAA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74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6837-7D2C-4ECB-A5B2-B8CE9C9D13A8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52BF-480E-4F66-B2A9-9359CAD8B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53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468" y="136524"/>
            <a:ext cx="8174528" cy="104388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534680"/>
            <a:ext cx="8839546" cy="459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94216" y="6356350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3596" y="6356351"/>
            <a:ext cx="2057400" cy="365125"/>
          </a:xfrm>
        </p:spPr>
        <p:txBody>
          <a:bodyPr/>
          <a:lstStyle/>
          <a:p>
            <a:fld id="{1D4452BF-480E-4F66-B2A9-9359CAD8B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9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8907" y="6378403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6714" y="6378404"/>
            <a:ext cx="2057400" cy="365125"/>
          </a:xfrm>
        </p:spPr>
        <p:txBody>
          <a:bodyPr/>
          <a:lstStyle/>
          <a:p>
            <a:fld id="{1D4452BF-480E-4F66-B2A9-9359CAD8B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8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78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301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76837-7D2C-4ECB-A5B2-B8CE9C9D13A8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452BF-480E-4F66-B2A9-9359CAD8B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2BB752-278E-4681-82B4-B182BF9D1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297E8-A7F3-4FF2-AB88-D95DFFC4E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363C9-813C-42F1-87E8-0AA420508E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C4B93-3591-441E-A4E3-BD7380F08E75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882A0-3308-44C6-BAC0-AC25D40A8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C8E72-1C2B-4C31-B24A-981A642B43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52F95-9F8A-48A5-82EE-D53E75489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0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196" y="4500880"/>
            <a:ext cx="8833607" cy="1273491"/>
          </a:xfrm>
        </p:spPr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002060"/>
                </a:solidFill>
              </a:rPr>
              <a:t>Montana’s Worker Shortage</a:t>
            </a:r>
            <a:br>
              <a:rPr lang="en-US" sz="4000" b="1" dirty="0">
                <a:solidFill>
                  <a:srgbClr val="002060"/>
                </a:solidFill>
              </a:rPr>
            </a:br>
            <a:r>
              <a:rPr lang="en-US" sz="2400" b="1" dirty="0">
                <a:solidFill>
                  <a:srgbClr val="002060"/>
                </a:solidFill>
              </a:rPr>
              <a:t>April 2022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9756" r="37641"/>
          <a:stretch/>
        </p:blipFill>
        <p:spPr>
          <a:xfrm>
            <a:off x="-1" y="6099565"/>
            <a:ext cx="2591320" cy="6464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6A2796-C8A6-4F97-9045-FB67B86CD35C}"/>
              </a:ext>
            </a:extLst>
          </p:cNvPr>
          <p:cNvSpPr txBox="1"/>
          <p:nvPr/>
        </p:nvSpPr>
        <p:spPr>
          <a:xfrm>
            <a:off x="6552679" y="6099565"/>
            <a:ext cx="2591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002060"/>
                </a:solidFill>
              </a:rPr>
              <a:t>Presentation to the SWIB by Barbara Wagner</a:t>
            </a:r>
          </a:p>
          <a:p>
            <a:pPr algn="r"/>
            <a:r>
              <a:rPr lang="en-US" sz="1600" dirty="0">
                <a:solidFill>
                  <a:srgbClr val="002060"/>
                </a:solidFill>
              </a:rPr>
              <a:t>Chief Economist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EBF3CD-68EA-4CFA-8A18-A4B2C4CF15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5" b="10095"/>
          <a:stretch/>
        </p:blipFill>
        <p:spPr>
          <a:xfrm>
            <a:off x="-1" y="0"/>
            <a:ext cx="9144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17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3C5356FE-CCAD-4D85-974B-B4E872EB91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9555" y="1535112"/>
          <a:ext cx="8839200" cy="4842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697B0DE-3ECF-4099-9ED0-A752D3073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Payroll Jobs in Select Industry Compared to Pre-recession Peak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C7D3215-B101-4C42-84BC-10073021EDC0}"/>
              </a:ext>
            </a:extLst>
          </p:cNvPr>
          <p:cNvCxnSpPr>
            <a:cxnSpLocks/>
          </p:cNvCxnSpPr>
          <p:nvPr/>
        </p:nvCxnSpPr>
        <p:spPr>
          <a:xfrm>
            <a:off x="971550" y="2914650"/>
            <a:ext cx="803944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383A855-C3EB-4641-BDBE-52A178235AE4}"/>
              </a:ext>
            </a:extLst>
          </p:cNvPr>
          <p:cNvSpPr txBox="1"/>
          <p:nvPr/>
        </p:nvSpPr>
        <p:spPr>
          <a:xfrm>
            <a:off x="6823710" y="6526530"/>
            <a:ext cx="218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Source: CES, MTDLI</a:t>
            </a:r>
          </a:p>
        </p:txBody>
      </p:sp>
    </p:spTree>
    <p:extLst>
      <p:ext uri="{BB962C8B-B14F-4D97-AF65-F5344CB8AC3E}">
        <p14:creationId xmlns:p14="http://schemas.microsoft.com/office/powerpoint/2010/main" val="1532368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5D24B-507E-4ED1-A5A0-A03FF64DD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Market Tightness Causes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834D26-6DDE-411B-8AE6-F6CA61347779}"/>
              </a:ext>
            </a:extLst>
          </p:cNvPr>
          <p:cNvSpPr txBox="1">
            <a:spLocks/>
          </p:cNvSpPr>
          <p:nvPr/>
        </p:nvSpPr>
        <p:spPr>
          <a:xfrm>
            <a:off x="4648200" y="1534680"/>
            <a:ext cx="4324350" cy="472388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u="sng" dirty="0"/>
              <a:t>Supply of Workers</a:t>
            </a:r>
          </a:p>
          <a:p>
            <a:pPr marL="514350" indent="-514350" algn="r">
              <a:buFont typeface="+mj-lt"/>
              <a:buAutoNum type="arabicPeriod"/>
            </a:pPr>
            <a:r>
              <a:rPr lang="en-US" sz="1800" dirty="0"/>
              <a:t>Aging workforce driving reduced participation</a:t>
            </a:r>
          </a:p>
          <a:p>
            <a:pPr marL="1885950" lvl="3" indent="-514350" algn="r">
              <a:buFont typeface="+mj-lt"/>
              <a:buAutoNum type="arabicPeriod"/>
            </a:pPr>
            <a:endParaRPr lang="en-US" dirty="0"/>
          </a:p>
          <a:p>
            <a:pPr marL="514350" indent="-514350" algn="r">
              <a:buFont typeface="+mj-lt"/>
              <a:buAutoNum type="arabicPeriod"/>
            </a:pPr>
            <a:r>
              <a:rPr lang="en-US" sz="1800" dirty="0"/>
              <a:t>Illness &amp; COVID results in fewer work hours available</a:t>
            </a:r>
          </a:p>
          <a:p>
            <a:pPr marL="1885950" lvl="3" indent="-514350" algn="r">
              <a:buFont typeface="+mj-lt"/>
              <a:buAutoNum type="arabicPeriod"/>
            </a:pPr>
            <a:endParaRPr lang="en-US" dirty="0"/>
          </a:p>
          <a:p>
            <a:pPr marL="514350" indent="-514350" algn="r">
              <a:buFont typeface="+mj-lt"/>
              <a:buAutoNum type="arabicPeriod"/>
            </a:pPr>
            <a:r>
              <a:rPr lang="en-US" sz="1800" dirty="0"/>
              <a:t>Childcare issues causing reduced hours</a:t>
            </a:r>
          </a:p>
          <a:p>
            <a:pPr marL="1885950" lvl="3" indent="-514350" algn="r">
              <a:buFont typeface="+mj-lt"/>
              <a:buAutoNum type="arabicPeriod"/>
            </a:pPr>
            <a:endParaRPr lang="en-US" dirty="0"/>
          </a:p>
          <a:p>
            <a:pPr marL="514350" indent="-514350" algn="r">
              <a:buFont typeface="+mj-lt"/>
              <a:buAutoNum type="arabicPeriod"/>
            </a:pPr>
            <a:r>
              <a:rPr lang="en-US" sz="1800" dirty="0"/>
              <a:t>Young &amp; men lagging response to higher wages</a:t>
            </a:r>
          </a:p>
          <a:p>
            <a:pPr marL="514350" indent="-514350" algn="r">
              <a:buFont typeface="+mj-lt"/>
              <a:buAutoNum type="arabicPeriod"/>
            </a:pPr>
            <a:endParaRPr lang="en-US" sz="1800" dirty="0"/>
          </a:p>
          <a:p>
            <a:pPr marL="514350" indent="-514350" algn="r">
              <a:buFont typeface="+mj-lt"/>
              <a:buAutoNum type="arabicPeriod"/>
            </a:pPr>
            <a:r>
              <a:rPr lang="en-US" sz="1800" dirty="0"/>
              <a:t>More working for out-of-state remote employers?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D0D4E6-803B-49B5-9CA2-5AFF104B1D96}"/>
              </a:ext>
            </a:extLst>
          </p:cNvPr>
          <p:cNvSpPr/>
          <p:nvPr/>
        </p:nvSpPr>
        <p:spPr>
          <a:xfrm>
            <a:off x="731519" y="1968443"/>
            <a:ext cx="3037841" cy="3312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Even with aging population,</a:t>
            </a:r>
          </a:p>
          <a:p>
            <a:pPr algn="ctr"/>
            <a:endParaRPr lang="en-US" dirty="0"/>
          </a:p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WE STILL HAVE MORE WORKERS THAN EVER BEFORE</a:t>
            </a:r>
          </a:p>
        </p:txBody>
      </p:sp>
    </p:spTree>
    <p:extLst>
      <p:ext uri="{BB962C8B-B14F-4D97-AF65-F5344CB8AC3E}">
        <p14:creationId xmlns:p14="http://schemas.microsoft.com/office/powerpoint/2010/main" val="2978157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B224E-9F7C-4CD9-A373-2F25F3CA3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Is the same true for US? NO</a:t>
            </a:r>
            <a:br>
              <a:rPr lang="en-US" b="1" dirty="0"/>
            </a:br>
            <a:r>
              <a:rPr lang="en-US" sz="3600" b="1" dirty="0"/>
              <a:t>US labor force not recovered</a:t>
            </a:r>
            <a:endParaRPr lang="en-US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8AD76C2-2727-4741-A92A-DB418A48E4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240565"/>
              </p:ext>
            </p:extLst>
          </p:nvPr>
        </p:nvGraphicFramePr>
        <p:xfrm>
          <a:off x="171450" y="1535113"/>
          <a:ext cx="8839200" cy="459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5ED5828-7A29-4738-AAF3-6568B416A056}"/>
              </a:ext>
            </a:extLst>
          </p:cNvPr>
          <p:cNvSpPr txBox="1"/>
          <p:nvPr/>
        </p:nvSpPr>
        <p:spPr>
          <a:xfrm>
            <a:off x="6995160" y="2628900"/>
            <a:ext cx="1634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25 to 54 years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9D2BA-1894-4C38-B925-732852194813}"/>
              </a:ext>
            </a:extLst>
          </p:cNvPr>
          <p:cNvSpPr txBox="1"/>
          <p:nvPr/>
        </p:nvSpPr>
        <p:spPr>
          <a:xfrm>
            <a:off x="6800850" y="3577590"/>
            <a:ext cx="180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16 to 24 years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41906A-6DC2-419A-9AB3-E8684B616308}"/>
              </a:ext>
            </a:extLst>
          </p:cNvPr>
          <p:cNvSpPr txBox="1"/>
          <p:nvPr/>
        </p:nvSpPr>
        <p:spPr>
          <a:xfrm>
            <a:off x="6492240" y="4709477"/>
            <a:ext cx="230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55 years and older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381480-335A-423E-A12B-C60ADBC54D1D}"/>
              </a:ext>
            </a:extLst>
          </p:cNvPr>
          <p:cNvSpPr txBox="1"/>
          <p:nvPr/>
        </p:nvSpPr>
        <p:spPr>
          <a:xfrm>
            <a:off x="6675120" y="6435090"/>
            <a:ext cx="2308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Source: CPS, BLS</a:t>
            </a:r>
          </a:p>
        </p:txBody>
      </p:sp>
    </p:spTree>
    <p:extLst>
      <p:ext uri="{BB962C8B-B14F-4D97-AF65-F5344CB8AC3E}">
        <p14:creationId xmlns:p14="http://schemas.microsoft.com/office/powerpoint/2010/main" val="3930528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B224E-9F7C-4CD9-A373-2F25F3CA3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Is the same true for US? NO</a:t>
            </a:r>
            <a:br>
              <a:rPr lang="en-US" b="1" dirty="0"/>
            </a:br>
            <a:r>
              <a:rPr lang="en-US" sz="3600" b="1" dirty="0"/>
              <a:t>US labor force not recovered</a:t>
            </a:r>
            <a:endParaRPr lang="en-US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8AD76C2-2727-4741-A92A-DB418A48E4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472606"/>
              </p:ext>
            </p:extLst>
          </p:nvPr>
        </p:nvGraphicFramePr>
        <p:xfrm>
          <a:off x="171450" y="1535112"/>
          <a:ext cx="8839200" cy="4762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039231C-FE2A-4B92-8CDD-8404E9B64F42}"/>
              </a:ext>
            </a:extLst>
          </p:cNvPr>
          <p:cNvSpPr txBox="1"/>
          <p:nvPr/>
        </p:nvSpPr>
        <p:spPr>
          <a:xfrm>
            <a:off x="6675120" y="6435090"/>
            <a:ext cx="2308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Source: CPS, BLS</a:t>
            </a:r>
          </a:p>
        </p:txBody>
      </p:sp>
    </p:spTree>
    <p:extLst>
      <p:ext uri="{BB962C8B-B14F-4D97-AF65-F5344CB8AC3E}">
        <p14:creationId xmlns:p14="http://schemas.microsoft.com/office/powerpoint/2010/main" val="1501622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1D9A9-0689-47F0-AA2F-1A5B58CE8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US Unemployment &amp; Rate are near lows (but with no growth in LF)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C93D7EC-D095-4C79-8DBC-6A550F07C0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280313"/>
              </p:ext>
            </p:extLst>
          </p:nvPr>
        </p:nvGraphicFramePr>
        <p:xfrm>
          <a:off x="171450" y="1535112"/>
          <a:ext cx="8839200" cy="475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72AA074-C7F8-4368-81EE-C360C80ADBDC}"/>
              </a:ext>
            </a:extLst>
          </p:cNvPr>
          <p:cNvSpPr txBox="1"/>
          <p:nvPr/>
        </p:nvSpPr>
        <p:spPr>
          <a:xfrm>
            <a:off x="6675120" y="6435090"/>
            <a:ext cx="2308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Source: CPS, BLS</a:t>
            </a:r>
          </a:p>
        </p:txBody>
      </p:sp>
    </p:spTree>
    <p:extLst>
      <p:ext uri="{BB962C8B-B14F-4D97-AF65-F5344CB8AC3E}">
        <p14:creationId xmlns:p14="http://schemas.microsoft.com/office/powerpoint/2010/main" val="462137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1D9A9-0689-47F0-AA2F-1A5B58CE8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US Labor Force &amp; Employment Levels Still Down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C93D7EC-D095-4C79-8DBC-6A550F07C0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739047"/>
              </p:ext>
            </p:extLst>
          </p:nvPr>
        </p:nvGraphicFramePr>
        <p:xfrm>
          <a:off x="171450" y="1535112"/>
          <a:ext cx="8839200" cy="475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72AA074-C7F8-4368-81EE-C360C80ADBDC}"/>
              </a:ext>
            </a:extLst>
          </p:cNvPr>
          <p:cNvSpPr txBox="1"/>
          <p:nvPr/>
        </p:nvSpPr>
        <p:spPr>
          <a:xfrm>
            <a:off x="6675120" y="6435090"/>
            <a:ext cx="2308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Source: CPS, BLS</a:t>
            </a:r>
          </a:p>
        </p:txBody>
      </p:sp>
    </p:spTree>
    <p:extLst>
      <p:ext uri="{BB962C8B-B14F-4D97-AF65-F5344CB8AC3E}">
        <p14:creationId xmlns:p14="http://schemas.microsoft.com/office/powerpoint/2010/main" val="1654904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5D24B-507E-4ED1-A5A0-A03FF64DD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Market Tightness Causes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834D26-6DDE-411B-8AE6-F6CA61347779}"/>
              </a:ext>
            </a:extLst>
          </p:cNvPr>
          <p:cNvSpPr txBox="1">
            <a:spLocks/>
          </p:cNvSpPr>
          <p:nvPr/>
        </p:nvSpPr>
        <p:spPr>
          <a:xfrm>
            <a:off x="4648200" y="1534680"/>
            <a:ext cx="4324350" cy="472388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u="sng" dirty="0"/>
              <a:t>Supply of Workers</a:t>
            </a:r>
          </a:p>
          <a:p>
            <a:pPr marL="514350" indent="-514350" algn="r">
              <a:buFont typeface="+mj-lt"/>
              <a:buAutoNum type="arabicPeriod"/>
            </a:pPr>
            <a:r>
              <a:rPr lang="en-US" sz="1800" dirty="0"/>
              <a:t>Aging workforce driving reduced participation</a:t>
            </a:r>
          </a:p>
          <a:p>
            <a:pPr marL="1885950" lvl="3" indent="-514350" algn="r">
              <a:buFont typeface="+mj-lt"/>
              <a:buAutoNum type="arabicPeriod"/>
            </a:pPr>
            <a:endParaRPr lang="en-US" dirty="0"/>
          </a:p>
          <a:p>
            <a:pPr marL="514350" indent="-514350" algn="r">
              <a:buFont typeface="+mj-lt"/>
              <a:buAutoNum type="arabicPeriod"/>
            </a:pPr>
            <a:r>
              <a:rPr lang="en-US" sz="1800" dirty="0"/>
              <a:t>Illness &amp; COVID results in fewer work hours available</a:t>
            </a:r>
          </a:p>
          <a:p>
            <a:pPr marL="1885950" lvl="3" indent="-514350" algn="r">
              <a:buFont typeface="+mj-lt"/>
              <a:buAutoNum type="arabicPeriod"/>
            </a:pPr>
            <a:endParaRPr lang="en-US" dirty="0"/>
          </a:p>
          <a:p>
            <a:pPr marL="514350" indent="-514350" algn="r">
              <a:buFont typeface="+mj-lt"/>
              <a:buAutoNum type="arabicPeriod"/>
            </a:pPr>
            <a:r>
              <a:rPr lang="en-US" sz="1800" dirty="0"/>
              <a:t>Childcare issues causing reduced hours</a:t>
            </a:r>
          </a:p>
          <a:p>
            <a:pPr marL="1885950" lvl="3" indent="-514350" algn="r">
              <a:buFont typeface="+mj-lt"/>
              <a:buAutoNum type="arabicPeriod"/>
            </a:pPr>
            <a:endParaRPr lang="en-US" dirty="0"/>
          </a:p>
          <a:p>
            <a:pPr marL="514350" indent="-514350" algn="r">
              <a:buFont typeface="+mj-lt"/>
              <a:buAutoNum type="arabicPeriod"/>
            </a:pPr>
            <a:r>
              <a:rPr lang="en-US" sz="1800" dirty="0"/>
              <a:t>Young &amp; men lagging response to higher wages</a:t>
            </a:r>
          </a:p>
          <a:p>
            <a:pPr marL="514350" indent="-514350" algn="r">
              <a:buFont typeface="+mj-lt"/>
              <a:buAutoNum type="arabicPeriod"/>
            </a:pPr>
            <a:endParaRPr lang="en-US" sz="1800" dirty="0"/>
          </a:p>
          <a:p>
            <a:pPr marL="514350" indent="-514350" algn="r">
              <a:buFont typeface="+mj-lt"/>
              <a:buAutoNum type="arabicPeriod"/>
            </a:pPr>
            <a:r>
              <a:rPr lang="en-US" sz="1800" dirty="0"/>
              <a:t>More working for out-of-state remote employers?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D0D4E6-803B-49B5-9CA2-5AFF104B1D96}"/>
              </a:ext>
            </a:extLst>
          </p:cNvPr>
          <p:cNvSpPr/>
          <p:nvPr/>
        </p:nvSpPr>
        <p:spPr>
          <a:xfrm>
            <a:off x="731519" y="1968443"/>
            <a:ext cx="3037841" cy="3312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Even with aging population,</a:t>
            </a:r>
          </a:p>
          <a:p>
            <a:pPr algn="ctr"/>
            <a:endParaRPr lang="en-US" dirty="0"/>
          </a:p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WE STILL HAVE MORE WORKERS THAN EVER BEFORE</a:t>
            </a:r>
          </a:p>
        </p:txBody>
      </p:sp>
    </p:spTree>
    <p:extLst>
      <p:ext uri="{BB962C8B-B14F-4D97-AF65-F5344CB8AC3E}">
        <p14:creationId xmlns:p14="http://schemas.microsoft.com/office/powerpoint/2010/main" val="1004116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26D6E-DD46-423A-9B56-937E1C03D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Economy is Booming: </a:t>
            </a:r>
            <a:br>
              <a:rPr lang="en-US" b="1" dirty="0"/>
            </a:br>
            <a:r>
              <a:rPr lang="en-US" b="1" dirty="0"/>
              <a:t>Montana Quarterly Real GDP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19F324-5592-4C7D-819A-BD9705B697FC}"/>
              </a:ext>
            </a:extLst>
          </p:cNvPr>
          <p:cNvSpPr txBox="1"/>
          <p:nvPr/>
        </p:nvSpPr>
        <p:spPr>
          <a:xfrm>
            <a:off x="4105274" y="6454444"/>
            <a:ext cx="4905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Source: Bureau of Economic Analysis. Pre-recession peak in 2019Q4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F44806C-1361-4DCB-9934-71F6991DA9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9588282"/>
              </p:ext>
            </p:extLst>
          </p:nvPr>
        </p:nvGraphicFramePr>
        <p:xfrm>
          <a:off x="180975" y="1681162"/>
          <a:ext cx="8782050" cy="434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3960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A8443-F80E-487C-87F4-5F08C7C3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MT real GDP by Industry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5F779DF-9253-45B1-88C9-970A99FAEE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195900"/>
              </p:ext>
            </p:extLst>
          </p:nvPr>
        </p:nvGraphicFramePr>
        <p:xfrm>
          <a:off x="171450" y="1535112"/>
          <a:ext cx="8839200" cy="4842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C3D3AB-381B-4770-A5D8-2AD60ABD4019}"/>
              </a:ext>
            </a:extLst>
          </p:cNvPr>
          <p:cNvCxnSpPr>
            <a:cxnSpLocks/>
          </p:cNvCxnSpPr>
          <p:nvPr/>
        </p:nvCxnSpPr>
        <p:spPr>
          <a:xfrm>
            <a:off x="836468" y="1977390"/>
            <a:ext cx="80903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142CA08-B94B-4407-A35C-E99F1DFAFB93}"/>
              </a:ext>
            </a:extLst>
          </p:cNvPr>
          <p:cNvSpPr txBox="1"/>
          <p:nvPr/>
        </p:nvSpPr>
        <p:spPr>
          <a:xfrm>
            <a:off x="7943850" y="6454444"/>
            <a:ext cx="1066800" cy="27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Source: BEA</a:t>
            </a:r>
          </a:p>
        </p:txBody>
      </p:sp>
    </p:spTree>
    <p:extLst>
      <p:ext uri="{BB962C8B-B14F-4D97-AF65-F5344CB8AC3E}">
        <p14:creationId xmlns:p14="http://schemas.microsoft.com/office/powerpoint/2010/main" val="2836532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5CF02-DE11-480B-BAD9-557A21B62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Job Openings at Record Highs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3B2A00-2B87-4B49-9A43-2067B1918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92" y="1507807"/>
            <a:ext cx="8057816" cy="47208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8D815D-BC8D-49EC-BC84-CE3EE2D5B03B}"/>
              </a:ext>
            </a:extLst>
          </p:cNvPr>
          <p:cNvSpPr txBox="1"/>
          <p:nvPr/>
        </p:nvSpPr>
        <p:spPr>
          <a:xfrm>
            <a:off x="7953813" y="2820240"/>
            <a:ext cx="105718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Jan 2022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</a:rPr>
              <a:t>41,000</a:t>
            </a:r>
          </a:p>
          <a:p>
            <a:pPr algn="ctr"/>
            <a:r>
              <a:rPr lang="en-US" b="1" dirty="0">
                <a:solidFill>
                  <a:schemeClr val="accent5"/>
                </a:solidFill>
              </a:rPr>
              <a:t>28,000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9C5B91-268C-4C29-B363-25EC322D3389}"/>
              </a:ext>
            </a:extLst>
          </p:cNvPr>
          <p:cNvSpPr txBox="1"/>
          <p:nvPr/>
        </p:nvSpPr>
        <p:spPr>
          <a:xfrm>
            <a:off x="5590143" y="6417578"/>
            <a:ext cx="2892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Source: BLS, JOLTS</a:t>
            </a:r>
          </a:p>
        </p:txBody>
      </p:sp>
    </p:spTree>
    <p:extLst>
      <p:ext uri="{BB962C8B-B14F-4D97-AF65-F5344CB8AC3E}">
        <p14:creationId xmlns:p14="http://schemas.microsoft.com/office/powerpoint/2010/main" val="1764389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21790-B529-4EF1-A792-FC9F7BBD8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Unemployment Rate Lower than Ever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FC0D10-BC90-4A72-8DEA-D308280540D7}"/>
              </a:ext>
            </a:extLst>
          </p:cNvPr>
          <p:cNvSpPr txBox="1"/>
          <p:nvPr/>
        </p:nvSpPr>
        <p:spPr>
          <a:xfrm>
            <a:off x="5039360" y="6329680"/>
            <a:ext cx="3971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Source: CPS and LAUS, BLS &amp; MTDLI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36907DE-B7CE-4FC5-B813-8D6B8C2EED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1792359"/>
              </p:ext>
            </p:extLst>
          </p:nvPr>
        </p:nvGraphicFramePr>
        <p:xfrm>
          <a:off x="309282" y="1438834"/>
          <a:ext cx="8552330" cy="4733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llout: Line 2">
            <a:extLst>
              <a:ext uri="{FF2B5EF4-FFF2-40B4-BE49-F238E27FC236}">
                <a16:creationId xmlns:a16="http://schemas.microsoft.com/office/drawing/2014/main" id="{05E9D77E-0890-40B2-B11B-06D868AEE5CF}"/>
              </a:ext>
            </a:extLst>
          </p:cNvPr>
          <p:cNvSpPr/>
          <p:nvPr/>
        </p:nvSpPr>
        <p:spPr>
          <a:xfrm>
            <a:off x="7582797" y="5209392"/>
            <a:ext cx="742277" cy="419548"/>
          </a:xfrm>
          <a:prstGeom prst="borderCallout1">
            <a:avLst>
              <a:gd name="adj1" fmla="val 5929"/>
              <a:gd name="adj2" fmla="val 96015"/>
              <a:gd name="adj3" fmla="val -15705"/>
              <a:gd name="adj4" fmla="val 141378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2.3%</a:t>
            </a:r>
          </a:p>
        </p:txBody>
      </p:sp>
    </p:spTree>
    <p:extLst>
      <p:ext uri="{BB962C8B-B14F-4D97-AF65-F5344CB8AC3E}">
        <p14:creationId xmlns:p14="http://schemas.microsoft.com/office/powerpoint/2010/main" val="1584892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5CF02-DE11-480B-BAD9-557A21B62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Openings Partially due to Worker Churn (which is good for economy)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A2D2DF-7C2C-441B-90E3-5CC3F72DA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61" y="1473574"/>
            <a:ext cx="7675358" cy="4803288"/>
          </a:xfrm>
          <a:prstGeom prst="rect">
            <a:avLst/>
          </a:prstGeom>
        </p:spPr>
      </p:pic>
      <p:sp>
        <p:nvSpPr>
          <p:cNvPr id="6" name="Callout: Line 5">
            <a:extLst>
              <a:ext uri="{FF2B5EF4-FFF2-40B4-BE49-F238E27FC236}">
                <a16:creationId xmlns:a16="http://schemas.microsoft.com/office/drawing/2014/main" id="{C62FB26C-D4CB-4648-BE4C-A381616B2F22}"/>
              </a:ext>
            </a:extLst>
          </p:cNvPr>
          <p:cNvSpPr/>
          <p:nvPr/>
        </p:nvSpPr>
        <p:spPr>
          <a:xfrm>
            <a:off x="5881716" y="2049928"/>
            <a:ext cx="3129280" cy="1478579"/>
          </a:xfrm>
          <a:prstGeom prst="borderCallout1">
            <a:avLst>
              <a:gd name="adj1" fmla="val 101475"/>
              <a:gd name="adj2" fmla="val 85463"/>
              <a:gd name="adj3" fmla="val 163304"/>
              <a:gd name="adj4" fmla="val 71826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Roughly 20,000 quits/month.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Worker re-adjustment promotes increased productivity and higher wages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F61FBA-6A85-438C-888F-9A913289B775}"/>
              </a:ext>
            </a:extLst>
          </p:cNvPr>
          <p:cNvSpPr txBox="1"/>
          <p:nvPr/>
        </p:nvSpPr>
        <p:spPr>
          <a:xfrm>
            <a:off x="5590143" y="6417578"/>
            <a:ext cx="2892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Source: BLS, JOLTS</a:t>
            </a:r>
          </a:p>
        </p:txBody>
      </p:sp>
    </p:spTree>
    <p:extLst>
      <p:ext uri="{BB962C8B-B14F-4D97-AF65-F5344CB8AC3E}">
        <p14:creationId xmlns:p14="http://schemas.microsoft.com/office/powerpoint/2010/main" val="393942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2E896-A4EB-4DD2-A8E6-51018DE4A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 Wage Growth</a:t>
            </a:r>
            <a:br>
              <a:rPr lang="en-US" dirty="0"/>
            </a:br>
            <a:r>
              <a:rPr lang="en-US" sz="2700" dirty="0"/>
              <a:t>Average Wage over Last 4 Quarters &amp; Growth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FE556A-DD10-440A-A8F7-DDE1890253F6}"/>
              </a:ext>
            </a:extLst>
          </p:cNvPr>
          <p:cNvSpPr txBox="1"/>
          <p:nvPr/>
        </p:nvSpPr>
        <p:spPr>
          <a:xfrm>
            <a:off x="6080289" y="6447453"/>
            <a:ext cx="2892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Source: Total Wages from QCEW, MTDLI.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4A595A-ADAA-4015-B944-30095DAD66E4}"/>
              </a:ext>
            </a:extLst>
          </p:cNvPr>
          <p:cNvSpPr txBox="1"/>
          <p:nvPr/>
        </p:nvSpPr>
        <p:spPr>
          <a:xfrm>
            <a:off x="2640330" y="1737360"/>
            <a:ext cx="3901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Average wage over Prior 4 Quarters</a:t>
            </a:r>
          </a:p>
          <a:p>
            <a:pPr algn="ctr"/>
            <a:r>
              <a:rPr lang="en-US" b="1" dirty="0">
                <a:solidFill>
                  <a:schemeClr val="accent2"/>
                </a:solidFill>
              </a:rPr>
              <a:t>Growth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3BB423D-982C-46C5-A23F-64D7816B85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352475"/>
              </p:ext>
            </p:extLst>
          </p:nvPr>
        </p:nvGraphicFramePr>
        <p:xfrm>
          <a:off x="171450" y="1535113"/>
          <a:ext cx="8839200" cy="459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5773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1625F-84FB-46D6-9749-1AD723B45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Wage Growth has Exceeded Inflation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83F517A-EB54-4A95-880C-9FE77AC061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74018"/>
              </p:ext>
            </p:extLst>
          </p:nvPr>
        </p:nvGraphicFramePr>
        <p:xfrm>
          <a:off x="171450" y="1535113"/>
          <a:ext cx="8839200" cy="459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686C89B-8804-4A96-8B81-1BE468B29CDB}"/>
              </a:ext>
            </a:extLst>
          </p:cNvPr>
          <p:cNvSpPr txBox="1"/>
          <p:nvPr/>
        </p:nvSpPr>
        <p:spPr>
          <a:xfrm>
            <a:off x="3764280" y="6396335"/>
            <a:ext cx="5246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Source: Estimate based on growth in 2021 first three quarters. Total Wages from QCEW, MTDLI.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F4BB4D-FD60-42AC-B9F0-A51A0885C0E4}"/>
              </a:ext>
            </a:extLst>
          </p:cNvPr>
          <p:cNvSpPr txBox="1"/>
          <p:nvPr/>
        </p:nvSpPr>
        <p:spPr>
          <a:xfrm>
            <a:off x="7075170" y="5941497"/>
            <a:ext cx="1291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Estimated</a:t>
            </a:r>
          </a:p>
        </p:txBody>
      </p:sp>
    </p:spTree>
    <p:extLst>
      <p:ext uri="{BB962C8B-B14F-4D97-AF65-F5344CB8AC3E}">
        <p14:creationId xmlns:p14="http://schemas.microsoft.com/office/powerpoint/2010/main" val="2863497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5D24B-507E-4ED1-A5A0-A03FF64DD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Market Tightness Causes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6B79B-DDEE-499D-B2A2-083D86C5C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1534680"/>
            <a:ext cx="4248150" cy="4591800"/>
          </a:xfrm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Demand for Workers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Positive economic shock &amp; rapid growth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/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High turnover rates as workers seek out better jobs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High worker absenteeism increases worker needs</a:t>
            </a:r>
          </a:p>
          <a:p>
            <a:pPr marL="457200" lvl="1" indent="0">
              <a:buNone/>
            </a:pPr>
            <a:r>
              <a:rPr lang="en-US" sz="1800" dirty="0"/>
              <a:t>(~ 14k out due to COVID in early Jan)</a:t>
            </a:r>
          </a:p>
          <a:p>
            <a:pPr marL="457200" lvl="1" indent="0">
              <a:buNone/>
            </a:pPr>
            <a:r>
              <a:rPr lang="en-US" sz="1800" dirty="0"/>
              <a:t>	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834D26-6DDE-411B-8AE6-F6CA61347779}"/>
              </a:ext>
            </a:extLst>
          </p:cNvPr>
          <p:cNvSpPr txBox="1">
            <a:spLocks/>
          </p:cNvSpPr>
          <p:nvPr/>
        </p:nvSpPr>
        <p:spPr>
          <a:xfrm>
            <a:off x="4648200" y="1534680"/>
            <a:ext cx="4324350" cy="459180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u="sng" dirty="0"/>
              <a:t>Supply of Workers</a:t>
            </a:r>
          </a:p>
          <a:p>
            <a:pPr marL="514350" indent="-514350" algn="r">
              <a:buFont typeface="+mj-lt"/>
              <a:buAutoNum type="arabicPeriod"/>
            </a:pPr>
            <a:r>
              <a:rPr lang="en-US" sz="1800" dirty="0"/>
              <a:t>Aging workforce driving reduced participation</a:t>
            </a:r>
          </a:p>
          <a:p>
            <a:pPr marL="1885950" lvl="3" indent="-514350" algn="r">
              <a:buFont typeface="+mj-lt"/>
              <a:buAutoNum type="arabicPeriod"/>
            </a:pPr>
            <a:endParaRPr lang="en-US" dirty="0"/>
          </a:p>
          <a:p>
            <a:pPr marL="514350" indent="-514350" algn="r">
              <a:buFont typeface="+mj-lt"/>
              <a:buAutoNum type="arabicPeriod"/>
            </a:pPr>
            <a:r>
              <a:rPr lang="en-US" sz="1800" dirty="0"/>
              <a:t>Illness &amp; COVID results in fewer work hours available</a:t>
            </a:r>
          </a:p>
          <a:p>
            <a:pPr marL="1885950" lvl="3" indent="-514350" algn="r">
              <a:buFont typeface="+mj-lt"/>
              <a:buAutoNum type="arabicPeriod"/>
            </a:pPr>
            <a:endParaRPr lang="en-US" dirty="0"/>
          </a:p>
          <a:p>
            <a:pPr marL="514350" indent="-514350" algn="r">
              <a:buFont typeface="+mj-lt"/>
              <a:buAutoNum type="arabicPeriod"/>
            </a:pPr>
            <a:r>
              <a:rPr lang="en-US" sz="1800" dirty="0"/>
              <a:t>Reduced hours from childcare issues</a:t>
            </a:r>
          </a:p>
          <a:p>
            <a:pPr marL="1885950" lvl="3" indent="-514350" algn="r">
              <a:buFont typeface="+mj-lt"/>
              <a:buAutoNum type="arabicPeriod"/>
            </a:pPr>
            <a:endParaRPr lang="en-US" dirty="0"/>
          </a:p>
          <a:p>
            <a:pPr marL="514350" indent="-514350" algn="r">
              <a:buFont typeface="+mj-lt"/>
              <a:buAutoNum type="arabicPeriod"/>
            </a:pPr>
            <a:r>
              <a:rPr lang="en-US" sz="1800" dirty="0"/>
              <a:t>Young &amp; men lagging response to higher wages</a:t>
            </a:r>
          </a:p>
          <a:p>
            <a:pPr marL="514350" indent="-514350" algn="r">
              <a:buFont typeface="+mj-lt"/>
              <a:buAutoNum type="arabicPeriod"/>
            </a:pPr>
            <a:endParaRPr lang="en-US" sz="1800" dirty="0"/>
          </a:p>
          <a:p>
            <a:pPr marL="514350" indent="-514350" algn="r">
              <a:buFont typeface="+mj-lt"/>
              <a:buAutoNum type="arabicPeriod"/>
            </a:pPr>
            <a:r>
              <a:rPr lang="en-US" sz="1800" dirty="0"/>
              <a:t>Potential competition from remote employers</a:t>
            </a:r>
          </a:p>
        </p:txBody>
      </p:sp>
    </p:spTree>
    <p:extLst>
      <p:ext uri="{BB962C8B-B14F-4D97-AF65-F5344CB8AC3E}">
        <p14:creationId xmlns:p14="http://schemas.microsoft.com/office/powerpoint/2010/main" val="4016148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106DC2E-634B-4218-94DA-C5BA3C6840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9379548"/>
              </p:ext>
            </p:extLst>
          </p:nvPr>
        </p:nvGraphicFramePr>
        <p:xfrm>
          <a:off x="228106" y="1441525"/>
          <a:ext cx="8782890" cy="4929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84A00B2-3FF0-481E-981C-CA50544D9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Very Few Unemployed People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47F0C4-114F-4F94-98D2-81A61DF91FA1}"/>
              </a:ext>
            </a:extLst>
          </p:cNvPr>
          <p:cNvSpPr txBox="1"/>
          <p:nvPr/>
        </p:nvSpPr>
        <p:spPr>
          <a:xfrm>
            <a:off x="6295339" y="6371364"/>
            <a:ext cx="2505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Source: LAUS, MTDLI.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A3262B-F17D-4AC1-A31E-2C7011BEE980}"/>
              </a:ext>
            </a:extLst>
          </p:cNvPr>
          <p:cNvSpPr/>
          <p:nvPr/>
        </p:nvSpPr>
        <p:spPr>
          <a:xfrm>
            <a:off x="836468" y="4817199"/>
            <a:ext cx="4282985" cy="840466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People currently unemployed likely to have</a:t>
            </a:r>
          </a:p>
          <a:p>
            <a:pPr marL="171450" indent="-171450">
              <a:buFontTx/>
              <a:buChar char="-"/>
            </a:pPr>
            <a:r>
              <a:rPr lang="en-US" sz="1400" b="1" dirty="0"/>
              <a:t>Multiple barriers to work</a:t>
            </a:r>
          </a:p>
          <a:p>
            <a:pPr marL="171450" indent="-171450">
              <a:buFontTx/>
              <a:buChar char="-"/>
            </a:pPr>
            <a:r>
              <a:rPr lang="en-US" sz="1400" b="1" dirty="0"/>
              <a:t>Seasonal jobs</a:t>
            </a:r>
          </a:p>
          <a:p>
            <a:pPr marL="171450" indent="-171450">
              <a:buFontTx/>
              <a:buChar char="-"/>
            </a:pPr>
            <a:r>
              <a:rPr lang="en-US" sz="1400" b="1" dirty="0"/>
              <a:t>Home outside urban areas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01754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A075D-0A03-4BE3-A8DD-BFE740295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County Unemployment Rates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573E49-3B05-4568-999F-F025E6251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42" y="1426575"/>
            <a:ext cx="8315661" cy="46920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1A6BBD-5758-4BBE-8B43-6023F7DBB00E}"/>
              </a:ext>
            </a:extLst>
          </p:cNvPr>
          <p:cNvSpPr txBox="1"/>
          <p:nvPr/>
        </p:nvSpPr>
        <p:spPr>
          <a:xfrm>
            <a:off x="376518" y="16179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6.3%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6350AF-65B0-4C44-9E3F-DE88F22D7331}"/>
              </a:ext>
            </a:extLst>
          </p:cNvPr>
          <p:cNvSpPr txBox="1"/>
          <p:nvPr/>
        </p:nvSpPr>
        <p:spPr>
          <a:xfrm>
            <a:off x="2127660" y="16179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5.9%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35AA72-C94A-46C0-B51B-A3B28E89C708}"/>
              </a:ext>
            </a:extLst>
          </p:cNvPr>
          <p:cNvSpPr txBox="1"/>
          <p:nvPr/>
        </p:nvSpPr>
        <p:spPr>
          <a:xfrm>
            <a:off x="5799604" y="4851699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6.1%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347E32-6793-464D-9E23-610078463B77}"/>
              </a:ext>
            </a:extLst>
          </p:cNvPr>
          <p:cNvSpPr txBox="1"/>
          <p:nvPr/>
        </p:nvSpPr>
        <p:spPr>
          <a:xfrm>
            <a:off x="6027741" y="6444477"/>
            <a:ext cx="2505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Source: LAUS, MTDLI.</a:t>
            </a:r>
          </a:p>
        </p:txBody>
      </p:sp>
    </p:spTree>
    <p:extLst>
      <p:ext uri="{BB962C8B-B14F-4D97-AF65-F5344CB8AC3E}">
        <p14:creationId xmlns:p14="http://schemas.microsoft.com/office/powerpoint/2010/main" val="4187278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6B8B2-1301-4A66-B603-3464744BC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Inflation Present in Imports, Producer Prices, and Consumer Prices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AE68E00-B77D-451A-8BC3-D2E51C099E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439307"/>
              </p:ext>
            </p:extLst>
          </p:nvPr>
        </p:nvGraphicFramePr>
        <p:xfrm>
          <a:off x="171450" y="1535112"/>
          <a:ext cx="8839200" cy="4785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C29E99F-8EFC-4082-B9C3-0211500D1EA7}"/>
              </a:ext>
            </a:extLst>
          </p:cNvPr>
          <p:cNvSpPr txBox="1"/>
          <p:nvPr/>
        </p:nvSpPr>
        <p:spPr>
          <a:xfrm>
            <a:off x="7520940" y="6503671"/>
            <a:ext cx="1383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Source: CPI-U, BLS</a:t>
            </a:r>
          </a:p>
        </p:txBody>
      </p:sp>
    </p:spTree>
    <p:extLst>
      <p:ext uri="{BB962C8B-B14F-4D97-AF65-F5344CB8AC3E}">
        <p14:creationId xmlns:p14="http://schemas.microsoft.com/office/powerpoint/2010/main" val="3974302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932DC-AC14-489C-AEE3-C1C114C4D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Montanans Not in the Labor Force by Reason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26BBCF8B-3022-4E94-BF11-A2002B28A8A6}"/>
              </a:ext>
            </a:extLst>
          </p:cNvPr>
          <p:cNvSpPr txBox="1"/>
          <p:nvPr/>
        </p:nvSpPr>
        <p:spPr>
          <a:xfrm>
            <a:off x="3749367" y="6480869"/>
            <a:ext cx="5261283" cy="26384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>
                <a:solidFill>
                  <a:schemeClr val="tx1"/>
                </a:solidFill>
              </a:rPr>
              <a:t>Source:</a:t>
            </a:r>
            <a:r>
              <a:rPr lang="en-US" sz="1100" b="0" baseline="0" dirty="0">
                <a:solidFill>
                  <a:schemeClr val="tx1"/>
                </a:solidFill>
              </a:rPr>
              <a:t> IPUMS CPS Data Montana 12-Month Moving Average. Includes people 15 and up.</a:t>
            </a:r>
            <a:endParaRPr lang="en-US" sz="1100" b="0" dirty="0">
              <a:solidFill>
                <a:schemeClr val="tx1"/>
              </a:solidFill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26654EB-014F-4D12-B912-306C903824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528298"/>
              </p:ext>
            </p:extLst>
          </p:nvPr>
        </p:nvGraphicFramePr>
        <p:xfrm>
          <a:off x="171450" y="1535113"/>
          <a:ext cx="8839200" cy="459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6440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69A44-251B-42A0-AC49-2DE9D93F8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Where to Find More Workers?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5C6EF-2507-4495-8025-FE23D9C7D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1355724"/>
            <a:ext cx="8839546" cy="5238115"/>
          </a:xfrm>
        </p:spPr>
        <p:txBody>
          <a:bodyPr>
            <a:normAutofit/>
          </a:bodyPr>
          <a:lstStyle/>
          <a:p>
            <a:r>
              <a:rPr lang="en-US" sz="2000" dirty="0"/>
              <a:t>Increase …</a:t>
            </a:r>
          </a:p>
          <a:p>
            <a:pPr lvl="1"/>
            <a:r>
              <a:rPr lang="en-US" sz="1800" dirty="0"/>
              <a:t>Work hours of existing workers (still lower than pre-recession)</a:t>
            </a:r>
          </a:p>
          <a:p>
            <a:pPr lvl="1"/>
            <a:r>
              <a:rPr lang="en-US" sz="1800" dirty="0"/>
              <a:t>Multiple job-holding</a:t>
            </a:r>
          </a:p>
          <a:p>
            <a:pPr lvl="1"/>
            <a:r>
              <a:rPr lang="en-US" sz="1800" dirty="0"/>
              <a:t>Productivity</a:t>
            </a:r>
          </a:p>
          <a:p>
            <a:pPr lvl="1"/>
            <a:r>
              <a:rPr lang="en-US" sz="1800" dirty="0"/>
              <a:t>In-migration (comes with some housing/growth issues)</a:t>
            </a:r>
          </a:p>
          <a:p>
            <a:pPr lvl="1"/>
            <a:r>
              <a:rPr lang="en-US" sz="1800" dirty="0"/>
              <a:t>Childcare</a:t>
            </a:r>
          </a:p>
          <a:p>
            <a:pPr lvl="2"/>
            <a:endParaRPr lang="en-US" sz="1400" dirty="0"/>
          </a:p>
          <a:p>
            <a:r>
              <a:rPr lang="en-US" sz="2000" dirty="0"/>
              <a:t>Tap into retirees, disabled workers, students, and caretakers</a:t>
            </a:r>
          </a:p>
          <a:p>
            <a:pPr lvl="2"/>
            <a:endParaRPr lang="en-US" dirty="0"/>
          </a:p>
          <a:p>
            <a:r>
              <a:rPr lang="en-US" sz="2000" dirty="0"/>
              <a:t>Embrace remote work</a:t>
            </a:r>
          </a:p>
          <a:p>
            <a:pPr lvl="2"/>
            <a:endParaRPr lang="en-US" sz="1200" dirty="0"/>
          </a:p>
          <a:p>
            <a:r>
              <a:rPr lang="en-US" sz="2000" dirty="0"/>
              <a:t>Look for labor-saving productivity improvements</a:t>
            </a:r>
          </a:p>
          <a:p>
            <a:pPr lvl="1"/>
            <a:endParaRPr lang="en-US" sz="1600" dirty="0"/>
          </a:p>
          <a:p>
            <a:pPr marL="0" indent="0" algn="ctr">
              <a:buNone/>
            </a:pPr>
            <a:r>
              <a:rPr lang="en-US" dirty="0">
                <a:solidFill>
                  <a:schemeClr val="accent6"/>
                </a:solidFill>
              </a:rPr>
              <a:t>Everyone not working has a good reason – accommodate it!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9E497D-6CAF-4006-B38A-A6CB4EF3978F}"/>
              </a:ext>
            </a:extLst>
          </p:cNvPr>
          <p:cNvSpPr/>
          <p:nvPr/>
        </p:nvSpPr>
        <p:spPr>
          <a:xfrm>
            <a:off x="6438901" y="3987800"/>
            <a:ext cx="2314574" cy="15144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 2024, retirements slow &amp; labor force growth accelerates*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7F83AE-4AC5-437E-B098-4D4F490284FA}"/>
              </a:ext>
            </a:extLst>
          </p:cNvPr>
          <p:cNvSpPr txBox="1"/>
          <p:nvPr/>
        </p:nvSpPr>
        <p:spPr>
          <a:xfrm>
            <a:off x="3524078" y="6439197"/>
            <a:ext cx="5524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*working on an update including post-pandemic period</a:t>
            </a:r>
          </a:p>
        </p:txBody>
      </p:sp>
    </p:spTree>
    <p:extLst>
      <p:ext uri="{BB962C8B-B14F-4D97-AF65-F5344CB8AC3E}">
        <p14:creationId xmlns:p14="http://schemas.microsoft.com/office/powerpoint/2010/main" val="16556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DA7CE-84F1-419D-90A3-6000A0A1FA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95363"/>
            <a:ext cx="2498725" cy="1589087"/>
          </a:xfr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See updates!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FF3CB-ECD2-479C-A3EC-861E75750FD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967038"/>
            <a:ext cx="2611438" cy="1909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lmi.mt.gov/home/job-tracking</a:t>
            </a:r>
          </a:p>
          <a:p>
            <a:pPr marL="0" indent="0"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Click the “Finding Workers” Button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137587-6413-4483-8D4A-FB17B32E8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0" y="92076"/>
            <a:ext cx="6343650" cy="66294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85F507F-BE98-4C57-A7D0-DC4265FDCD8D}"/>
              </a:ext>
            </a:extLst>
          </p:cNvPr>
          <p:cNvSpPr/>
          <p:nvPr/>
        </p:nvSpPr>
        <p:spPr>
          <a:xfrm>
            <a:off x="4333240" y="284480"/>
            <a:ext cx="1534160" cy="6299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1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21790-B529-4EF1-A792-FC9F7BBD8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Labor Force Participation Rates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FC0D10-BC90-4A72-8DEA-D308280540D7}"/>
              </a:ext>
            </a:extLst>
          </p:cNvPr>
          <p:cNvSpPr txBox="1"/>
          <p:nvPr/>
        </p:nvSpPr>
        <p:spPr>
          <a:xfrm>
            <a:off x="5039360" y="6329680"/>
            <a:ext cx="3971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Source: CPS and LAUS, BLS &amp; MTDLI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5820356A-E1A5-4FCC-B655-E04604273C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835263"/>
              </p:ext>
            </p:extLst>
          </p:nvPr>
        </p:nvGraphicFramePr>
        <p:xfrm>
          <a:off x="152400" y="1459518"/>
          <a:ext cx="8839200" cy="459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1DEFD94-E340-4CCD-B094-5C8E1D5D2344}"/>
              </a:ext>
            </a:extLst>
          </p:cNvPr>
          <p:cNvSpPr txBox="1"/>
          <p:nvPr/>
        </p:nvSpPr>
        <p:spPr>
          <a:xfrm>
            <a:off x="3486150" y="3293724"/>
            <a:ext cx="196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Montana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</a:rPr>
              <a:t>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9F60E0-C141-4CF2-91C1-95DAB7F6FD11}"/>
              </a:ext>
            </a:extLst>
          </p:cNvPr>
          <p:cNvSpPr txBox="1"/>
          <p:nvPr/>
        </p:nvSpPr>
        <p:spPr>
          <a:xfrm>
            <a:off x="8401050" y="293854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62.4%</a:t>
            </a:r>
          </a:p>
        </p:txBody>
      </p:sp>
    </p:spTree>
    <p:extLst>
      <p:ext uri="{BB962C8B-B14F-4D97-AF65-F5344CB8AC3E}">
        <p14:creationId xmlns:p14="http://schemas.microsoft.com/office/powerpoint/2010/main" val="3962151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21790-B529-4EF1-A792-FC9F7BBD8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Montana Labor Force Participation Rate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FC0D10-BC90-4A72-8DEA-D308280540D7}"/>
              </a:ext>
            </a:extLst>
          </p:cNvPr>
          <p:cNvSpPr txBox="1"/>
          <p:nvPr/>
        </p:nvSpPr>
        <p:spPr>
          <a:xfrm>
            <a:off x="5039360" y="6329680"/>
            <a:ext cx="3971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Source: CPS and LAUS, BLS &amp; MTDLI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46A2338-736A-4A7C-A42D-2D37A51F35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9423097"/>
              </p:ext>
            </p:extLst>
          </p:nvPr>
        </p:nvGraphicFramePr>
        <p:xfrm>
          <a:off x="385155" y="1437322"/>
          <a:ext cx="8625841" cy="4816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8442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3D1E6-C365-4320-8439-AD4C78734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Labor Force Participation by Age:</a:t>
            </a:r>
            <a:br>
              <a:rPr lang="en-US" dirty="0"/>
            </a:br>
            <a:r>
              <a:rPr lang="en-US" sz="3600" b="1" dirty="0"/>
              <a:t>Most above pre-pandemic levels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87BF65-A321-4E70-8C77-E6F5532504C1}"/>
              </a:ext>
            </a:extLst>
          </p:cNvPr>
          <p:cNvSpPr txBox="1"/>
          <p:nvPr/>
        </p:nvSpPr>
        <p:spPr>
          <a:xfrm>
            <a:off x="3842426" y="6496457"/>
            <a:ext cx="5168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Lmi.mt.gov/home/job-tracking, Current Population Survey, complied by MTDLI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B47AD056-75BD-48AC-9C1C-B52018E16D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4581875"/>
              </p:ext>
            </p:extLst>
          </p:nvPr>
        </p:nvGraphicFramePr>
        <p:xfrm>
          <a:off x="1193006" y="1402556"/>
          <a:ext cx="6757988" cy="2636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08EEFC0F-7B29-40F4-B624-B7C5E2E7F5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3669598"/>
              </p:ext>
            </p:extLst>
          </p:nvPr>
        </p:nvGraphicFramePr>
        <p:xfrm>
          <a:off x="1193006" y="4038600"/>
          <a:ext cx="6757988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AF863FF-5322-4463-86F8-984B90EE742B}"/>
              </a:ext>
            </a:extLst>
          </p:cNvPr>
          <p:cNvSpPr txBox="1"/>
          <p:nvPr/>
        </p:nvSpPr>
        <p:spPr>
          <a:xfrm>
            <a:off x="7950994" y="1618711"/>
            <a:ext cx="920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Up 0.9%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843F3F-77F6-4BA3-9FBF-B8D758FF94F3}"/>
              </a:ext>
            </a:extLst>
          </p:cNvPr>
          <p:cNvSpPr txBox="1"/>
          <p:nvPr/>
        </p:nvSpPr>
        <p:spPr>
          <a:xfrm>
            <a:off x="7950994" y="2720578"/>
            <a:ext cx="920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/>
                </a:solidFill>
              </a:rPr>
              <a:t>seasonal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2F80DA-2F87-46F7-9B63-6E1D021DA5DA}"/>
              </a:ext>
            </a:extLst>
          </p:cNvPr>
          <p:cNvSpPr txBox="1"/>
          <p:nvPr/>
        </p:nvSpPr>
        <p:spPr>
          <a:xfrm>
            <a:off x="7950994" y="3207175"/>
            <a:ext cx="920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Down 0.2%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33FFC5-D791-4577-B405-2BAB677F0AA8}"/>
              </a:ext>
            </a:extLst>
          </p:cNvPr>
          <p:cNvSpPr txBox="1"/>
          <p:nvPr/>
        </p:nvSpPr>
        <p:spPr>
          <a:xfrm>
            <a:off x="7990859" y="4442125"/>
            <a:ext cx="920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</a:rPr>
              <a:t>Up 1.3%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CD376EA4-2819-47B6-AD2E-0F81BE3BBE8B}"/>
              </a:ext>
            </a:extLst>
          </p:cNvPr>
          <p:cNvSpPr/>
          <p:nvPr/>
        </p:nvSpPr>
        <p:spPr>
          <a:xfrm>
            <a:off x="5875621" y="2962209"/>
            <a:ext cx="2224887" cy="1624405"/>
          </a:xfrm>
          <a:prstGeom prst="downArrow">
            <a:avLst>
              <a:gd name="adj1" fmla="val 7707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People move from here to here.</a:t>
            </a:r>
          </a:p>
        </p:txBody>
      </p:sp>
    </p:spTree>
    <p:extLst>
      <p:ext uri="{BB962C8B-B14F-4D97-AF65-F5344CB8AC3E}">
        <p14:creationId xmlns:p14="http://schemas.microsoft.com/office/powerpoint/2010/main" val="340720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932DC-AC14-489C-AEE3-C1C114C4D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Montanans Not in the Labor Force by Reason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26BBCF8B-3022-4E94-BF11-A2002B28A8A6}"/>
              </a:ext>
            </a:extLst>
          </p:cNvPr>
          <p:cNvSpPr txBox="1"/>
          <p:nvPr/>
        </p:nvSpPr>
        <p:spPr>
          <a:xfrm>
            <a:off x="3749367" y="6480869"/>
            <a:ext cx="5261283" cy="26384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>
                <a:solidFill>
                  <a:schemeClr val="tx1"/>
                </a:solidFill>
              </a:rPr>
              <a:t>Source:</a:t>
            </a:r>
            <a:r>
              <a:rPr lang="en-US" sz="1100" b="0" baseline="0" dirty="0">
                <a:solidFill>
                  <a:schemeClr val="tx1"/>
                </a:solidFill>
              </a:rPr>
              <a:t> IPUMS CPS Data Montana 12-Month Moving Average. Includes people 15 and up.</a:t>
            </a:r>
            <a:endParaRPr lang="en-US" sz="1100" b="0" dirty="0">
              <a:solidFill>
                <a:schemeClr val="tx1"/>
              </a:solidFill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26654EB-014F-4D12-B912-306C903824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1450" y="1535113"/>
          <a:ext cx="8839200" cy="459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5902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F1FEE-EEF5-457E-BDE7-3918895CF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Montana Parents:</a:t>
            </a:r>
            <a:br>
              <a:rPr lang="en-US" dirty="0"/>
            </a:br>
            <a:r>
              <a:rPr lang="en-US" b="1" dirty="0"/>
              <a:t>Labor Force Participation Recovered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D49859-77FA-4615-AFBA-3C296A41B8CD}"/>
              </a:ext>
            </a:extLst>
          </p:cNvPr>
          <p:cNvSpPr txBox="1"/>
          <p:nvPr/>
        </p:nvSpPr>
        <p:spPr>
          <a:xfrm>
            <a:off x="6451600" y="6390640"/>
            <a:ext cx="245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Lmi.mt.gov/home/job-tracking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3CAA478-02E0-4F21-A62B-B9D2BF9D9E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7064591"/>
              </p:ext>
            </p:extLst>
          </p:nvPr>
        </p:nvGraphicFramePr>
        <p:xfrm>
          <a:off x="645318" y="1443037"/>
          <a:ext cx="7965282" cy="4729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51057DC-3419-4E18-AC64-DC533E58083D}"/>
              </a:ext>
            </a:extLst>
          </p:cNvPr>
          <p:cNvSpPr/>
          <p:nvPr/>
        </p:nvSpPr>
        <p:spPr>
          <a:xfrm>
            <a:off x="1441525" y="4862456"/>
            <a:ext cx="6863379" cy="5525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60,000 Parents are Still Working Reduced Hours</a:t>
            </a:r>
          </a:p>
        </p:txBody>
      </p:sp>
    </p:spTree>
    <p:extLst>
      <p:ext uri="{BB962C8B-B14F-4D97-AF65-F5344CB8AC3E}">
        <p14:creationId xmlns:p14="http://schemas.microsoft.com/office/powerpoint/2010/main" val="263796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2E20C-20C0-49F3-B0E2-6B5B396E5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Labor Force Participation Rates of Montana Men vs. Montana Women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712189A4-1CB4-4ACC-A39B-796AAF145E4A}"/>
              </a:ext>
            </a:extLst>
          </p:cNvPr>
          <p:cNvSpPr txBox="1"/>
          <p:nvPr/>
        </p:nvSpPr>
        <p:spPr>
          <a:xfrm>
            <a:off x="3749367" y="6480869"/>
            <a:ext cx="5261283" cy="26384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>
                <a:solidFill>
                  <a:schemeClr val="tx1"/>
                </a:solidFill>
              </a:rPr>
              <a:t>Source:</a:t>
            </a:r>
            <a:r>
              <a:rPr lang="en-US" sz="1100" b="0" baseline="0" dirty="0">
                <a:solidFill>
                  <a:schemeClr val="tx1"/>
                </a:solidFill>
              </a:rPr>
              <a:t> IPUMS CPS Data Montana 12-Month Moving Average. Includes people 15 and up.</a:t>
            </a:r>
            <a:endParaRPr lang="en-US" sz="1100" b="0" dirty="0">
              <a:solidFill>
                <a:schemeClr val="tx1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577DC65-F350-45C8-A67F-6C686DF5F0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6230272"/>
              </p:ext>
            </p:extLst>
          </p:nvPr>
        </p:nvGraphicFramePr>
        <p:xfrm>
          <a:off x="903143" y="1514475"/>
          <a:ext cx="7602682" cy="4309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BC7F32D-304C-4F6D-BF57-FE730DDED24E}"/>
              </a:ext>
            </a:extLst>
          </p:cNvPr>
          <p:cNvSpPr txBox="1"/>
          <p:nvPr/>
        </p:nvSpPr>
        <p:spPr>
          <a:xfrm>
            <a:off x="6534150" y="2678668"/>
            <a:ext cx="63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Men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6CB5D4-C441-4EAE-8B11-64F57958806A}"/>
              </a:ext>
            </a:extLst>
          </p:cNvPr>
          <p:cNvSpPr txBox="1"/>
          <p:nvPr/>
        </p:nvSpPr>
        <p:spPr>
          <a:xfrm>
            <a:off x="6238876" y="4343400"/>
            <a:ext cx="104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Women</a:t>
            </a:r>
          </a:p>
        </p:txBody>
      </p:sp>
    </p:spTree>
    <p:extLst>
      <p:ext uri="{BB962C8B-B14F-4D97-AF65-F5344CB8AC3E}">
        <p14:creationId xmlns:p14="http://schemas.microsoft.com/office/powerpoint/2010/main" val="887783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A00B2-3FF0-481E-981C-CA50544D9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More Workers Employed in March 2022 </a:t>
            </a:r>
            <a:br>
              <a:rPr lang="en-US" sz="3600" b="1" dirty="0"/>
            </a:br>
            <a:r>
              <a:rPr lang="en-US" sz="3600" b="1" dirty="0"/>
              <a:t>than Ever Before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DB7591-999D-444B-87BC-66DB91335D4F}"/>
              </a:ext>
            </a:extLst>
          </p:cNvPr>
          <p:cNvSpPr txBox="1"/>
          <p:nvPr/>
        </p:nvSpPr>
        <p:spPr>
          <a:xfrm>
            <a:off x="6466789" y="6447453"/>
            <a:ext cx="2505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Source: LAUS, MTDLI.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56CAFAE-0AF0-40BD-861A-55615BDE74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405969"/>
              </p:ext>
            </p:extLst>
          </p:nvPr>
        </p:nvGraphicFramePr>
        <p:xfrm>
          <a:off x="173831" y="1616035"/>
          <a:ext cx="8655844" cy="4527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617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29133</TotalTime>
  <Words>1215</Words>
  <Application>Microsoft Office PowerPoint</Application>
  <PresentationFormat>On-screen Show (4:3)</PresentationFormat>
  <Paragraphs>223</Paragraphs>
  <Slides>29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Symbol</vt:lpstr>
      <vt:lpstr>Office Theme</vt:lpstr>
      <vt:lpstr>1_Custom Design</vt:lpstr>
      <vt:lpstr>Montana’s Worker Shortage April 2022</vt:lpstr>
      <vt:lpstr>Unemployment Rate Lower than Ever</vt:lpstr>
      <vt:lpstr>Labor Force Participation Rates</vt:lpstr>
      <vt:lpstr>Montana Labor Force Participation Rate</vt:lpstr>
      <vt:lpstr>Labor Force Participation by Age: Most above pre-pandemic levels</vt:lpstr>
      <vt:lpstr>Montanans Not in the Labor Force by Reason</vt:lpstr>
      <vt:lpstr>Montana Parents: Labor Force Participation Recovered</vt:lpstr>
      <vt:lpstr>Labor Force Participation Rates of Montana Men vs. Montana Women</vt:lpstr>
      <vt:lpstr>More Workers Employed in March 2022  than Ever Before</vt:lpstr>
      <vt:lpstr>Payroll Jobs in Select Industry Compared to Pre-recession Peak</vt:lpstr>
      <vt:lpstr>Labor Market Tightness Causes</vt:lpstr>
      <vt:lpstr>Is the same true for US? NO US labor force not recovered</vt:lpstr>
      <vt:lpstr>Is the same true for US? NO US labor force not recovered</vt:lpstr>
      <vt:lpstr>US Unemployment &amp; Rate are near lows (but with no growth in LF)</vt:lpstr>
      <vt:lpstr>US Labor Force &amp; Employment Levels Still Down </vt:lpstr>
      <vt:lpstr>Labor Market Tightness Causes</vt:lpstr>
      <vt:lpstr>Economy is Booming:  Montana Quarterly Real GDP</vt:lpstr>
      <vt:lpstr>MT real GDP by Industry</vt:lpstr>
      <vt:lpstr>Job Openings at Record Highs</vt:lpstr>
      <vt:lpstr>Openings Partially due to Worker Churn (which is good for economy)</vt:lpstr>
      <vt:lpstr>Strong Wage Growth Average Wage over Last 4 Quarters &amp; Growth</vt:lpstr>
      <vt:lpstr>Wage Growth has Exceeded Inflation</vt:lpstr>
      <vt:lpstr>Labor Market Tightness Causes</vt:lpstr>
      <vt:lpstr>Very Few Unemployed People</vt:lpstr>
      <vt:lpstr>County Unemployment Rates</vt:lpstr>
      <vt:lpstr>Inflation Present in Imports, Producer Prices, and Consumer Prices</vt:lpstr>
      <vt:lpstr>Montanans Not in the Labor Force by Reason</vt:lpstr>
      <vt:lpstr>Where to Find More Workers?</vt:lpstr>
      <vt:lpstr>See updates!</vt:lpstr>
    </vt:vector>
  </TitlesOfParts>
  <Company>MT DLI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Watson, Amy</dc:creator>
  <cp:lastModifiedBy>Feist, Wes</cp:lastModifiedBy>
  <cp:revision>803</cp:revision>
  <dcterms:created xsi:type="dcterms:W3CDTF">2016-03-17T20:46:11Z</dcterms:created>
  <dcterms:modified xsi:type="dcterms:W3CDTF">2022-04-26T22:59:06Z</dcterms:modified>
</cp:coreProperties>
</file>