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Workforce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5659" y="3956279"/>
            <a:ext cx="7678269" cy="1462886"/>
          </a:xfrm>
        </p:spPr>
        <p:txBody>
          <a:bodyPr>
            <a:normAutofit/>
          </a:bodyPr>
          <a:lstStyle/>
          <a:p>
            <a:pPr lvl="0"/>
            <a:r>
              <a:rPr lang="en-US" sz="2100" dirty="0">
                <a:solidFill>
                  <a:srgbClr val="191B0E"/>
                </a:solidFill>
              </a:rPr>
              <a:t>Presented by:</a:t>
            </a:r>
          </a:p>
          <a:p>
            <a:pPr lvl="0"/>
            <a:r>
              <a:rPr lang="en-US" sz="2100" dirty="0">
                <a:solidFill>
                  <a:srgbClr val="191B0E"/>
                </a:solidFill>
              </a:rPr>
              <a:t>Jackie Haines, Economic Development Director, HRDC District IX</a:t>
            </a:r>
          </a:p>
          <a:p>
            <a:pPr lvl="0"/>
            <a:r>
              <a:rPr lang="en-US" sz="2100" dirty="0">
                <a:solidFill>
                  <a:srgbClr val="191B0E"/>
                </a:solidFill>
              </a:rPr>
              <a:t>Meagan </a:t>
            </a:r>
            <a:r>
              <a:rPr lang="en-US" sz="2100" dirty="0" err="1">
                <a:solidFill>
                  <a:srgbClr val="191B0E"/>
                </a:solidFill>
              </a:rPr>
              <a:t>Lannan</a:t>
            </a:r>
            <a:r>
              <a:rPr lang="en-US" sz="2100" dirty="0">
                <a:solidFill>
                  <a:srgbClr val="191B0E"/>
                </a:solidFill>
              </a:rPr>
              <a:t>, Manager, DLI WSD Job Service—Livingston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1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26141"/>
          </a:xfrm>
        </p:spPr>
        <p:txBody>
          <a:bodyPr/>
          <a:lstStyle/>
          <a:p>
            <a:pPr algn="ctr"/>
            <a:r>
              <a:rPr lang="en-US" dirty="0" smtClean="0"/>
              <a:t>The Workforce Shortage Today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62" t="28703" r="27338" b="23224"/>
          <a:stretch/>
        </p:blipFill>
        <p:spPr>
          <a:xfrm>
            <a:off x="6512413" y="1411939"/>
            <a:ext cx="5155716" cy="3765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182" t="34064" r="26943" b="15527"/>
          <a:stretch/>
        </p:blipFill>
        <p:spPr>
          <a:xfrm>
            <a:off x="1371599" y="1411940"/>
            <a:ext cx="5140814" cy="37651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599" y="5378822"/>
            <a:ext cx="9601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Gallatin County – April 2016</a:t>
            </a:r>
            <a:r>
              <a:rPr lang="en-US" dirty="0" smtClean="0"/>
              <a:t>						</a:t>
            </a:r>
            <a:r>
              <a:rPr lang="en-US" b="1" dirty="0" smtClean="0"/>
              <a:t>Park County – April 2016</a:t>
            </a:r>
          </a:p>
          <a:p>
            <a:r>
              <a:rPr lang="en-US" dirty="0"/>
              <a:t> </a:t>
            </a:r>
            <a:r>
              <a:rPr lang="en-US" dirty="0" smtClean="0"/>
              <a:t>-Unemployment Rate: 2.8%						 -Unemployment Rate: 4.9%</a:t>
            </a:r>
          </a:p>
          <a:p>
            <a:r>
              <a:rPr lang="en-US" dirty="0"/>
              <a:t> </a:t>
            </a:r>
            <a:r>
              <a:rPr lang="en-US" dirty="0" smtClean="0"/>
              <a:t>-Total Labor Force: 59,856						 -Total Labor Force: 8,128</a:t>
            </a:r>
          </a:p>
          <a:p>
            <a:r>
              <a:rPr lang="en-US" dirty="0"/>
              <a:t> </a:t>
            </a:r>
            <a:r>
              <a:rPr lang="en-US" dirty="0" smtClean="0"/>
              <a:t>-Total Unemployed: 1,655						 -Total Unemployed: 402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591" y="6523349"/>
            <a:ext cx="20585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Source: Montana Labor Market Information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7241357" y="6506066"/>
            <a:ext cx="20585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Source: Montana Labor Market Information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5297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3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8823" r="7990" b="32746"/>
          <a:stretch/>
        </p:blipFill>
        <p:spPr>
          <a:xfrm>
            <a:off x="1438835" y="699247"/>
            <a:ext cx="10020000" cy="541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5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2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320" y="2078610"/>
            <a:ext cx="9601200" cy="3581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Contact:</a:t>
            </a:r>
          </a:p>
          <a:p>
            <a:pPr lvl="1"/>
            <a:r>
              <a:rPr lang="en-US" sz="2400" dirty="0" smtClean="0"/>
              <a:t>Jackie Haines </a:t>
            </a:r>
          </a:p>
          <a:p>
            <a:pPr lvl="2">
              <a:buNone/>
            </a:pPr>
            <a:r>
              <a:rPr lang="en-US" sz="2200" dirty="0" smtClean="0"/>
              <a:t>		jhaines@thehrdc.org </a:t>
            </a:r>
          </a:p>
          <a:p>
            <a:pPr lvl="2">
              <a:buNone/>
            </a:pPr>
            <a:r>
              <a:rPr lang="en-US" sz="2200" dirty="0" smtClean="0"/>
              <a:t>		406-585-4878</a:t>
            </a:r>
          </a:p>
          <a:p>
            <a:pPr lvl="1"/>
            <a:r>
              <a:rPr lang="en-US" sz="2400" dirty="0" smtClean="0"/>
              <a:t>Meagan </a:t>
            </a:r>
            <a:r>
              <a:rPr lang="en-US" sz="2400" dirty="0" err="1" smtClean="0"/>
              <a:t>Lannan</a:t>
            </a:r>
            <a:r>
              <a:rPr lang="en-US" sz="2400" dirty="0" smtClean="0"/>
              <a:t> </a:t>
            </a:r>
          </a:p>
          <a:p>
            <a:pPr lvl="2">
              <a:buNone/>
            </a:pPr>
            <a:r>
              <a:rPr lang="en-US" sz="2200" dirty="0" smtClean="0"/>
              <a:t>		mlannan@mt.gov </a:t>
            </a:r>
          </a:p>
          <a:p>
            <a:pPr lvl="2">
              <a:buNone/>
            </a:pPr>
            <a:r>
              <a:rPr lang="en-US" sz="2200" dirty="0" smtClean="0"/>
              <a:t>		406-222-8909</a:t>
            </a:r>
          </a:p>
          <a:p>
            <a:pPr lvl="1"/>
            <a:r>
              <a:rPr lang="en-US" sz="2400" dirty="0" smtClean="0"/>
              <a:t>Katie Weaver  </a:t>
            </a:r>
          </a:p>
          <a:p>
            <a:pPr lvl="1">
              <a:buNone/>
            </a:pPr>
            <a:r>
              <a:rPr lang="en-US" sz="2400" dirty="0" smtClean="0"/>
              <a:t>		catherine.weaver@montana.edu</a:t>
            </a:r>
          </a:p>
          <a:p>
            <a:pPr lvl="1">
              <a:buNone/>
            </a:pPr>
            <a:r>
              <a:rPr lang="en-US" sz="2400" dirty="0" smtClean="0"/>
              <a:t>		406-222-4156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83746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</TotalTime>
  <Words>52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Local Workforce Development</vt:lpstr>
      <vt:lpstr>The Workforce Shortage Today</vt:lpstr>
      <vt:lpstr>PowerPoint Presentation</vt:lpstr>
      <vt:lpstr>PowerPoint Presentation</vt:lpstr>
      <vt:lpstr>PowerPoint Presentation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Workforce Development</dc:title>
  <dc:creator>Jackie Haines</dc:creator>
  <cp:lastModifiedBy>Jackie Haines</cp:lastModifiedBy>
  <cp:revision>6</cp:revision>
  <dcterms:created xsi:type="dcterms:W3CDTF">2016-06-06T18:20:25Z</dcterms:created>
  <dcterms:modified xsi:type="dcterms:W3CDTF">2016-06-08T14:49:14Z</dcterms:modified>
</cp:coreProperties>
</file>